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sldIdLst>
    <p:sldId id="256" r:id="rId5"/>
    <p:sldId id="258" r:id="rId6"/>
    <p:sldId id="1833" r:id="rId7"/>
    <p:sldId id="1844" r:id="rId8"/>
    <p:sldId id="1834" r:id="rId9"/>
    <p:sldId id="1835" r:id="rId10"/>
    <p:sldId id="1836" r:id="rId11"/>
    <p:sldId id="1845" r:id="rId12"/>
    <p:sldId id="1839" r:id="rId13"/>
    <p:sldId id="1846" r:id="rId14"/>
    <p:sldId id="1847" r:id="rId15"/>
    <p:sldId id="1848" r:id="rId16"/>
    <p:sldId id="1842" r:id="rId17"/>
    <p:sldId id="1849" r:id="rId18"/>
    <p:sldId id="1850" r:id="rId19"/>
    <p:sldId id="1830" r:id="rId20"/>
    <p:sldId id="1841" r:id="rId21"/>
    <p:sldId id="1831" r:id="rId22"/>
    <p:sldId id="1821"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75323" autoAdjust="0"/>
  </p:normalViewPr>
  <p:slideViewPr>
    <p:cSldViewPr snapToGrid="0" snapToObjects="1">
      <p:cViewPr varScale="1">
        <p:scale>
          <a:sx n="86" d="100"/>
          <a:sy n="86" d="100"/>
        </p:scale>
        <p:origin x="25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yd, Heather - FSA, Gainesville, FL" userId="d1843536-8f3d-4440-959a-f5508efb3cb8" providerId="ADAL" clId="{6192B3ED-1F03-4FF1-9709-053E182F99B0}"/>
    <pc:docChg chg="modSld">
      <pc:chgData name="Boyd, Heather - FSA, Gainesville, FL" userId="d1843536-8f3d-4440-959a-f5508efb3cb8" providerId="ADAL" clId="{6192B3ED-1F03-4FF1-9709-053E182F99B0}" dt="2022-10-20T18:23:33.866" v="6" actId="20577"/>
      <pc:docMkLst>
        <pc:docMk/>
      </pc:docMkLst>
      <pc:sldChg chg="modSp mod">
        <pc:chgData name="Boyd, Heather - FSA, Gainesville, FL" userId="d1843536-8f3d-4440-959a-f5508efb3cb8" providerId="ADAL" clId="{6192B3ED-1F03-4FF1-9709-053E182F99B0}" dt="2022-10-20T18:23:33.866" v="6" actId="20577"/>
        <pc:sldMkLst>
          <pc:docMk/>
          <pc:sldMk cId="122682565" sldId="1850"/>
        </pc:sldMkLst>
        <pc:spChg chg="mod">
          <ac:chgData name="Boyd, Heather - FSA, Gainesville, FL" userId="d1843536-8f3d-4440-959a-f5508efb3cb8" providerId="ADAL" clId="{6192B3ED-1F03-4FF1-9709-053E182F99B0}" dt="2022-10-20T18:23:33.866" v="6" actId="20577"/>
          <ac:spMkLst>
            <pc:docMk/>
            <pc:sldMk cId="122682565" sldId="1850"/>
            <ac:spMk id="3" creationId="{06E4FB07-43E6-4A85-B45F-10881079CD3B}"/>
          </ac:spMkLst>
        </pc:spChg>
      </pc:sldChg>
    </pc:docChg>
  </pc:docChgLst>
  <pc:docChgLst>
    <pc:chgData name="Boyd, Heather - FSA, Gainesville, FL" userId="d1843536-8f3d-4440-959a-f5508efb3cb8" providerId="ADAL" clId="{F2B2BF45-B03D-453E-B2C5-3B909C26D7EE}"/>
    <pc:docChg chg="undo custSel addSld delSld modSld sldOrd">
      <pc:chgData name="Boyd, Heather - FSA, Gainesville, FL" userId="d1843536-8f3d-4440-959a-f5508efb3cb8" providerId="ADAL" clId="{F2B2BF45-B03D-453E-B2C5-3B909C26D7EE}" dt="2022-09-14T21:21:51.834" v="6216" actId="113"/>
      <pc:docMkLst>
        <pc:docMk/>
      </pc:docMkLst>
      <pc:sldChg chg="modSp mod modNotesTx">
        <pc:chgData name="Boyd, Heather - FSA, Gainesville, FL" userId="d1843536-8f3d-4440-959a-f5508efb3cb8" providerId="ADAL" clId="{F2B2BF45-B03D-453E-B2C5-3B909C26D7EE}" dt="2022-09-14T17:32:10.594" v="2056" actId="14100"/>
        <pc:sldMkLst>
          <pc:docMk/>
          <pc:sldMk cId="2286702450" sldId="258"/>
        </pc:sldMkLst>
        <pc:spChg chg="mod">
          <ac:chgData name="Boyd, Heather - FSA, Gainesville, FL" userId="d1843536-8f3d-4440-959a-f5508efb3cb8" providerId="ADAL" clId="{F2B2BF45-B03D-453E-B2C5-3B909C26D7EE}" dt="2022-09-14T17:32:10.594" v="2056" actId="14100"/>
          <ac:spMkLst>
            <pc:docMk/>
            <pc:sldMk cId="2286702450" sldId="258"/>
            <ac:spMk id="11267" creationId="{D30E7E25-4274-4392-8A21-32ED6410CD9F}"/>
          </ac:spMkLst>
        </pc:spChg>
      </pc:sldChg>
      <pc:sldChg chg="modSp mod ord">
        <pc:chgData name="Boyd, Heather - FSA, Gainesville, FL" userId="d1843536-8f3d-4440-959a-f5508efb3cb8" providerId="ADAL" clId="{F2B2BF45-B03D-453E-B2C5-3B909C26D7EE}" dt="2022-09-14T21:14:36.918" v="6206" actId="20577"/>
        <pc:sldMkLst>
          <pc:docMk/>
          <pc:sldMk cId="237000170" sldId="1830"/>
        </pc:sldMkLst>
        <pc:spChg chg="mod">
          <ac:chgData name="Boyd, Heather - FSA, Gainesville, FL" userId="d1843536-8f3d-4440-959a-f5508efb3cb8" providerId="ADAL" clId="{F2B2BF45-B03D-453E-B2C5-3B909C26D7EE}" dt="2022-09-14T21:14:36.918" v="6206" actId="20577"/>
          <ac:spMkLst>
            <pc:docMk/>
            <pc:sldMk cId="237000170" sldId="1830"/>
            <ac:spMk id="11267" creationId="{D30E7E25-4274-4392-8A21-32ED6410CD9F}"/>
          </ac:spMkLst>
        </pc:spChg>
      </pc:sldChg>
      <pc:sldChg chg="modSp mod modNotesTx">
        <pc:chgData name="Boyd, Heather - FSA, Gainesville, FL" userId="d1843536-8f3d-4440-959a-f5508efb3cb8" providerId="ADAL" clId="{F2B2BF45-B03D-453E-B2C5-3B909C26D7EE}" dt="2022-09-14T19:00:02.009" v="6200" actId="20577"/>
        <pc:sldMkLst>
          <pc:docMk/>
          <pc:sldMk cId="502735151" sldId="1831"/>
        </pc:sldMkLst>
        <pc:spChg chg="mod">
          <ac:chgData name="Boyd, Heather - FSA, Gainesville, FL" userId="d1843536-8f3d-4440-959a-f5508efb3cb8" providerId="ADAL" clId="{F2B2BF45-B03D-453E-B2C5-3B909C26D7EE}" dt="2022-09-14T18:26:49.896" v="5692" actId="20577"/>
          <ac:spMkLst>
            <pc:docMk/>
            <pc:sldMk cId="502735151" sldId="1831"/>
            <ac:spMk id="11267" creationId="{D30E7E25-4274-4392-8A21-32ED6410CD9F}"/>
          </ac:spMkLst>
        </pc:spChg>
      </pc:sldChg>
      <pc:sldChg chg="modSp mod">
        <pc:chgData name="Boyd, Heather - FSA, Gainesville, FL" userId="d1843536-8f3d-4440-959a-f5508efb3cb8" providerId="ADAL" clId="{F2B2BF45-B03D-453E-B2C5-3B909C26D7EE}" dt="2022-09-14T17:34:09.216" v="2070" actId="20577"/>
        <pc:sldMkLst>
          <pc:docMk/>
          <pc:sldMk cId="2462095434" sldId="1833"/>
        </pc:sldMkLst>
        <pc:spChg chg="mod">
          <ac:chgData name="Boyd, Heather - FSA, Gainesville, FL" userId="d1843536-8f3d-4440-959a-f5508efb3cb8" providerId="ADAL" clId="{F2B2BF45-B03D-453E-B2C5-3B909C26D7EE}" dt="2022-09-14T17:34:09.216" v="2070" actId="20577"/>
          <ac:spMkLst>
            <pc:docMk/>
            <pc:sldMk cId="2462095434" sldId="1833"/>
            <ac:spMk id="11267" creationId="{D30E7E25-4274-4392-8A21-32ED6410CD9F}"/>
          </ac:spMkLst>
        </pc:spChg>
      </pc:sldChg>
      <pc:sldChg chg="addSp delSp modSp mod modShow">
        <pc:chgData name="Boyd, Heather - FSA, Gainesville, FL" userId="d1843536-8f3d-4440-959a-f5508efb3cb8" providerId="ADAL" clId="{F2B2BF45-B03D-453E-B2C5-3B909C26D7EE}" dt="2022-09-14T21:21:51.834" v="6216" actId="113"/>
        <pc:sldMkLst>
          <pc:docMk/>
          <pc:sldMk cId="1512327537" sldId="1834"/>
        </pc:sldMkLst>
        <pc:spChg chg="add del mod">
          <ac:chgData name="Boyd, Heather - FSA, Gainesville, FL" userId="d1843536-8f3d-4440-959a-f5508efb3cb8" providerId="ADAL" clId="{F2B2BF45-B03D-453E-B2C5-3B909C26D7EE}" dt="2022-09-14T21:18:41.154" v="6207"/>
          <ac:spMkLst>
            <pc:docMk/>
            <pc:sldMk cId="1512327537" sldId="1834"/>
            <ac:spMk id="2" creationId="{97D1414D-7BE0-47B7-B3FD-C283C25653D6}"/>
          </ac:spMkLst>
        </pc:spChg>
        <pc:spChg chg="add del mod">
          <ac:chgData name="Boyd, Heather - FSA, Gainesville, FL" userId="d1843536-8f3d-4440-959a-f5508efb3cb8" providerId="ADAL" clId="{F2B2BF45-B03D-453E-B2C5-3B909C26D7EE}" dt="2022-09-14T21:18:41.154" v="6207"/>
          <ac:spMkLst>
            <pc:docMk/>
            <pc:sldMk cId="1512327537" sldId="1834"/>
            <ac:spMk id="3" creationId="{716267F1-0775-4BBC-99C5-50BB77D81043}"/>
          </ac:spMkLst>
        </pc:spChg>
        <pc:spChg chg="mod">
          <ac:chgData name="Boyd, Heather - FSA, Gainesville, FL" userId="d1843536-8f3d-4440-959a-f5508efb3cb8" providerId="ADAL" clId="{F2B2BF45-B03D-453E-B2C5-3B909C26D7EE}" dt="2022-09-14T21:18:41.154" v="6207"/>
          <ac:spMkLst>
            <pc:docMk/>
            <pc:sldMk cId="1512327537" sldId="1834"/>
            <ac:spMk id="11266" creationId="{EE068F09-C203-4F14-8E0F-9CFD99A23FBB}"/>
          </ac:spMkLst>
        </pc:spChg>
        <pc:spChg chg="mod">
          <ac:chgData name="Boyd, Heather - FSA, Gainesville, FL" userId="d1843536-8f3d-4440-959a-f5508efb3cb8" providerId="ADAL" clId="{F2B2BF45-B03D-453E-B2C5-3B909C26D7EE}" dt="2022-09-14T21:21:51.834" v="6216" actId="113"/>
          <ac:spMkLst>
            <pc:docMk/>
            <pc:sldMk cId="1512327537" sldId="1834"/>
            <ac:spMk id="11267" creationId="{D30E7E25-4274-4392-8A21-32ED6410CD9F}"/>
          </ac:spMkLst>
        </pc:spChg>
      </pc:sldChg>
      <pc:sldChg chg="mod modShow">
        <pc:chgData name="Boyd, Heather - FSA, Gainesville, FL" userId="d1843536-8f3d-4440-959a-f5508efb3cb8" providerId="ADAL" clId="{F2B2BF45-B03D-453E-B2C5-3B909C26D7EE}" dt="2022-09-14T21:21:17.318" v="6211" actId="729"/>
        <pc:sldMkLst>
          <pc:docMk/>
          <pc:sldMk cId="3884159895" sldId="1835"/>
        </pc:sldMkLst>
      </pc:sldChg>
      <pc:sldChg chg="modSp mod modShow">
        <pc:chgData name="Boyd, Heather - FSA, Gainesville, FL" userId="d1843536-8f3d-4440-959a-f5508efb3cb8" providerId="ADAL" clId="{F2B2BF45-B03D-453E-B2C5-3B909C26D7EE}" dt="2022-09-14T21:21:19.727" v="6212" actId="729"/>
        <pc:sldMkLst>
          <pc:docMk/>
          <pc:sldMk cId="3696415728" sldId="1836"/>
        </pc:sldMkLst>
        <pc:spChg chg="mod">
          <ac:chgData name="Boyd, Heather - FSA, Gainesville, FL" userId="d1843536-8f3d-4440-959a-f5508efb3cb8" providerId="ADAL" clId="{F2B2BF45-B03D-453E-B2C5-3B909C26D7EE}" dt="2022-09-14T18:00:56.178" v="3258" actId="255"/>
          <ac:spMkLst>
            <pc:docMk/>
            <pc:sldMk cId="3696415728" sldId="1836"/>
            <ac:spMk id="11267" creationId="{D30E7E25-4274-4392-8A21-32ED6410CD9F}"/>
          </ac:spMkLst>
        </pc:spChg>
      </pc:sldChg>
      <pc:sldChg chg="modSp mod modShow modNotesTx">
        <pc:chgData name="Boyd, Heather - FSA, Gainesville, FL" userId="d1843536-8f3d-4440-959a-f5508efb3cb8" providerId="ADAL" clId="{F2B2BF45-B03D-453E-B2C5-3B909C26D7EE}" dt="2022-09-14T21:21:22.042" v="6213" actId="729"/>
        <pc:sldMkLst>
          <pc:docMk/>
          <pc:sldMk cId="3848259162" sldId="1839"/>
        </pc:sldMkLst>
        <pc:spChg chg="mod">
          <ac:chgData name="Boyd, Heather - FSA, Gainesville, FL" userId="d1843536-8f3d-4440-959a-f5508efb3cb8" providerId="ADAL" clId="{F2B2BF45-B03D-453E-B2C5-3B909C26D7EE}" dt="2022-09-14T18:03:32.114" v="3390" actId="20577"/>
          <ac:spMkLst>
            <pc:docMk/>
            <pc:sldMk cId="3848259162" sldId="1839"/>
            <ac:spMk id="11267" creationId="{D30E7E25-4274-4392-8A21-32ED6410CD9F}"/>
          </ac:spMkLst>
        </pc:spChg>
      </pc:sldChg>
      <pc:sldChg chg="del">
        <pc:chgData name="Boyd, Heather - FSA, Gainesville, FL" userId="d1843536-8f3d-4440-959a-f5508efb3cb8" providerId="ADAL" clId="{F2B2BF45-B03D-453E-B2C5-3B909C26D7EE}" dt="2022-09-14T18:14:26.292" v="4473" actId="2696"/>
        <pc:sldMkLst>
          <pc:docMk/>
          <pc:sldMk cId="2964810242" sldId="1840"/>
        </pc:sldMkLst>
      </pc:sldChg>
      <pc:sldChg chg="modSp new mod modNotesTx">
        <pc:chgData name="Boyd, Heather - FSA, Gainesville, FL" userId="d1843536-8f3d-4440-959a-f5508efb3cb8" providerId="ADAL" clId="{F2B2BF45-B03D-453E-B2C5-3B909C26D7EE}" dt="2022-09-14T21:13:30.509" v="6204" actId="20577"/>
        <pc:sldMkLst>
          <pc:docMk/>
          <pc:sldMk cId="4241340256" sldId="1841"/>
        </pc:sldMkLst>
        <pc:spChg chg="mod">
          <ac:chgData name="Boyd, Heather - FSA, Gainesville, FL" userId="d1843536-8f3d-4440-959a-f5508efb3cb8" providerId="ADAL" clId="{F2B2BF45-B03D-453E-B2C5-3B909C26D7EE}" dt="2022-09-14T14:02:57.206" v="27" actId="20577"/>
          <ac:spMkLst>
            <pc:docMk/>
            <pc:sldMk cId="4241340256" sldId="1841"/>
            <ac:spMk id="2" creationId="{0A6727A6-24CA-4E76-8DF8-524D687651E4}"/>
          </ac:spMkLst>
        </pc:spChg>
        <pc:spChg chg="mod">
          <ac:chgData name="Boyd, Heather - FSA, Gainesville, FL" userId="d1843536-8f3d-4440-959a-f5508efb3cb8" providerId="ADAL" clId="{F2B2BF45-B03D-453E-B2C5-3B909C26D7EE}" dt="2022-09-14T21:13:30.509" v="6204" actId="20577"/>
          <ac:spMkLst>
            <pc:docMk/>
            <pc:sldMk cId="4241340256" sldId="1841"/>
            <ac:spMk id="3" creationId="{7113E681-F319-40D9-A58B-6DDCB12AE95A}"/>
          </ac:spMkLst>
        </pc:spChg>
      </pc:sldChg>
      <pc:sldChg chg="modSp new mod ord">
        <pc:chgData name="Boyd, Heather - FSA, Gainesville, FL" userId="d1843536-8f3d-4440-959a-f5508efb3cb8" providerId="ADAL" clId="{F2B2BF45-B03D-453E-B2C5-3B909C26D7EE}" dt="2022-09-14T18:23:35.712" v="5348"/>
        <pc:sldMkLst>
          <pc:docMk/>
          <pc:sldMk cId="637539077" sldId="1842"/>
        </pc:sldMkLst>
        <pc:spChg chg="mod">
          <ac:chgData name="Boyd, Heather - FSA, Gainesville, FL" userId="d1843536-8f3d-4440-959a-f5508efb3cb8" providerId="ADAL" clId="{F2B2BF45-B03D-453E-B2C5-3B909C26D7EE}" dt="2022-09-14T14:06:20.807" v="396" actId="20577"/>
          <ac:spMkLst>
            <pc:docMk/>
            <pc:sldMk cId="637539077" sldId="1842"/>
            <ac:spMk id="2" creationId="{9BBD9184-8C13-4E47-8B11-EAB612F85DCA}"/>
          </ac:spMkLst>
        </pc:spChg>
        <pc:spChg chg="mod">
          <ac:chgData name="Boyd, Heather - FSA, Gainesville, FL" userId="d1843536-8f3d-4440-959a-f5508efb3cb8" providerId="ADAL" clId="{F2B2BF45-B03D-453E-B2C5-3B909C26D7EE}" dt="2022-09-14T14:07:55.113" v="758" actId="313"/>
          <ac:spMkLst>
            <pc:docMk/>
            <pc:sldMk cId="637539077" sldId="1842"/>
            <ac:spMk id="3" creationId="{F01A9855-E091-48FA-B707-54D73C480F42}"/>
          </ac:spMkLst>
        </pc:spChg>
      </pc:sldChg>
      <pc:sldChg chg="modSp new del mod">
        <pc:chgData name="Boyd, Heather - FSA, Gainesville, FL" userId="d1843536-8f3d-4440-959a-f5508efb3cb8" providerId="ADAL" clId="{F2B2BF45-B03D-453E-B2C5-3B909C26D7EE}" dt="2022-09-14T17:54:05.189" v="2868" actId="47"/>
        <pc:sldMkLst>
          <pc:docMk/>
          <pc:sldMk cId="696646276" sldId="1843"/>
        </pc:sldMkLst>
        <pc:spChg chg="mod">
          <ac:chgData name="Boyd, Heather - FSA, Gainesville, FL" userId="d1843536-8f3d-4440-959a-f5508efb3cb8" providerId="ADAL" clId="{F2B2BF45-B03D-453E-B2C5-3B909C26D7EE}" dt="2022-09-14T16:25:33.804" v="1390" actId="20577"/>
          <ac:spMkLst>
            <pc:docMk/>
            <pc:sldMk cId="696646276" sldId="1843"/>
            <ac:spMk id="2" creationId="{5BB48D32-AA33-46D9-97D4-E4E06BF4AB46}"/>
          </ac:spMkLst>
        </pc:spChg>
        <pc:spChg chg="mod">
          <ac:chgData name="Boyd, Heather - FSA, Gainesville, FL" userId="d1843536-8f3d-4440-959a-f5508efb3cb8" providerId="ADAL" clId="{F2B2BF45-B03D-453E-B2C5-3B909C26D7EE}" dt="2022-09-14T16:30:10.502" v="2051" actId="313"/>
          <ac:spMkLst>
            <pc:docMk/>
            <pc:sldMk cId="696646276" sldId="1843"/>
            <ac:spMk id="3" creationId="{C5A6AEDF-9AFA-460C-83CF-C379318E6531}"/>
          </ac:spMkLst>
        </pc:spChg>
      </pc:sldChg>
      <pc:sldChg chg="modSp new mod">
        <pc:chgData name="Boyd, Heather - FSA, Gainesville, FL" userId="d1843536-8f3d-4440-959a-f5508efb3cb8" providerId="ADAL" clId="{F2B2BF45-B03D-453E-B2C5-3B909C26D7EE}" dt="2022-09-14T18:00:20.924" v="3251" actId="20577"/>
        <pc:sldMkLst>
          <pc:docMk/>
          <pc:sldMk cId="2016573529" sldId="1844"/>
        </pc:sldMkLst>
        <pc:spChg chg="mod">
          <ac:chgData name="Boyd, Heather - FSA, Gainesville, FL" userId="d1843536-8f3d-4440-959a-f5508efb3cb8" providerId="ADAL" clId="{F2B2BF45-B03D-453E-B2C5-3B909C26D7EE}" dt="2022-09-14T18:00:20.924" v="3251" actId="20577"/>
          <ac:spMkLst>
            <pc:docMk/>
            <pc:sldMk cId="2016573529" sldId="1844"/>
            <ac:spMk id="2" creationId="{960D601C-A49A-4407-AFC6-9E752880D269}"/>
          </ac:spMkLst>
        </pc:spChg>
        <pc:spChg chg="mod">
          <ac:chgData name="Boyd, Heather - FSA, Gainesville, FL" userId="d1843536-8f3d-4440-959a-f5508efb3cb8" providerId="ADAL" clId="{F2B2BF45-B03D-453E-B2C5-3B909C26D7EE}" dt="2022-09-14T17:59:42.837" v="3214" actId="113"/>
          <ac:spMkLst>
            <pc:docMk/>
            <pc:sldMk cId="2016573529" sldId="1844"/>
            <ac:spMk id="3" creationId="{C4222DDF-9BB3-413C-A06D-11099A715D1A}"/>
          </ac:spMkLst>
        </pc:spChg>
      </pc:sldChg>
      <pc:sldChg chg="modSp new mod ord">
        <pc:chgData name="Boyd, Heather - FSA, Gainesville, FL" userId="d1843536-8f3d-4440-959a-f5508efb3cb8" providerId="ADAL" clId="{F2B2BF45-B03D-453E-B2C5-3B909C26D7EE}" dt="2022-09-14T18:01:07.667" v="3261" actId="20577"/>
        <pc:sldMkLst>
          <pc:docMk/>
          <pc:sldMk cId="3419664418" sldId="1845"/>
        </pc:sldMkLst>
        <pc:spChg chg="mod">
          <ac:chgData name="Boyd, Heather - FSA, Gainesville, FL" userId="d1843536-8f3d-4440-959a-f5508efb3cb8" providerId="ADAL" clId="{F2B2BF45-B03D-453E-B2C5-3B909C26D7EE}" dt="2022-09-14T18:01:07.667" v="3261" actId="20577"/>
          <ac:spMkLst>
            <pc:docMk/>
            <pc:sldMk cId="3419664418" sldId="1845"/>
            <ac:spMk id="2" creationId="{30E537D9-F149-4618-BDE8-5911A2DC54E0}"/>
          </ac:spMkLst>
        </pc:spChg>
        <pc:spChg chg="mod">
          <ac:chgData name="Boyd, Heather - FSA, Gainesville, FL" userId="d1843536-8f3d-4440-959a-f5508efb3cb8" providerId="ADAL" clId="{F2B2BF45-B03D-453E-B2C5-3B909C26D7EE}" dt="2022-09-14T17:58:34.880" v="3180" actId="113"/>
          <ac:spMkLst>
            <pc:docMk/>
            <pc:sldMk cId="3419664418" sldId="1845"/>
            <ac:spMk id="3" creationId="{AB9368A7-0CAD-4195-928F-2E9BEF510F3C}"/>
          </ac:spMkLst>
        </pc:spChg>
      </pc:sldChg>
      <pc:sldChg chg="modSp new mod">
        <pc:chgData name="Boyd, Heather - FSA, Gainesville, FL" userId="d1843536-8f3d-4440-959a-f5508efb3cb8" providerId="ADAL" clId="{F2B2BF45-B03D-453E-B2C5-3B909C26D7EE}" dt="2022-09-14T18:05:57.585" v="3598" actId="113"/>
        <pc:sldMkLst>
          <pc:docMk/>
          <pc:sldMk cId="3962057976" sldId="1846"/>
        </pc:sldMkLst>
        <pc:spChg chg="mod">
          <ac:chgData name="Boyd, Heather - FSA, Gainesville, FL" userId="d1843536-8f3d-4440-959a-f5508efb3cb8" providerId="ADAL" clId="{F2B2BF45-B03D-453E-B2C5-3B909C26D7EE}" dt="2022-09-14T18:04:24.732" v="3393" actId="255"/>
          <ac:spMkLst>
            <pc:docMk/>
            <pc:sldMk cId="3962057976" sldId="1846"/>
            <ac:spMk id="2" creationId="{B9A3CC3E-D049-468A-9682-17AA63B49B2C}"/>
          </ac:spMkLst>
        </pc:spChg>
        <pc:spChg chg="mod">
          <ac:chgData name="Boyd, Heather - FSA, Gainesville, FL" userId="d1843536-8f3d-4440-959a-f5508efb3cb8" providerId="ADAL" clId="{F2B2BF45-B03D-453E-B2C5-3B909C26D7EE}" dt="2022-09-14T18:05:57.585" v="3598" actId="113"/>
          <ac:spMkLst>
            <pc:docMk/>
            <pc:sldMk cId="3962057976" sldId="1846"/>
            <ac:spMk id="3" creationId="{6F51596E-95F7-440C-B177-57E974172D94}"/>
          </ac:spMkLst>
        </pc:spChg>
      </pc:sldChg>
      <pc:sldChg chg="modSp new mod">
        <pc:chgData name="Boyd, Heather - FSA, Gainesville, FL" userId="d1843536-8f3d-4440-959a-f5508efb3cb8" providerId="ADAL" clId="{F2B2BF45-B03D-453E-B2C5-3B909C26D7EE}" dt="2022-09-14T18:09:38.199" v="4169" actId="113"/>
        <pc:sldMkLst>
          <pc:docMk/>
          <pc:sldMk cId="604424513" sldId="1847"/>
        </pc:sldMkLst>
        <pc:spChg chg="mod">
          <ac:chgData name="Boyd, Heather - FSA, Gainesville, FL" userId="d1843536-8f3d-4440-959a-f5508efb3cb8" providerId="ADAL" clId="{F2B2BF45-B03D-453E-B2C5-3B909C26D7EE}" dt="2022-09-14T18:06:08.804" v="3600" actId="255"/>
          <ac:spMkLst>
            <pc:docMk/>
            <pc:sldMk cId="604424513" sldId="1847"/>
            <ac:spMk id="2" creationId="{CFA73BAD-DB29-47C2-BB9E-8BC7245E7638}"/>
          </ac:spMkLst>
        </pc:spChg>
        <pc:spChg chg="mod">
          <ac:chgData name="Boyd, Heather - FSA, Gainesville, FL" userId="d1843536-8f3d-4440-959a-f5508efb3cb8" providerId="ADAL" clId="{F2B2BF45-B03D-453E-B2C5-3B909C26D7EE}" dt="2022-09-14T18:09:38.199" v="4169" actId="113"/>
          <ac:spMkLst>
            <pc:docMk/>
            <pc:sldMk cId="604424513" sldId="1847"/>
            <ac:spMk id="3" creationId="{9A638965-4CC6-46C3-9D9A-CB0EE9B8EF6A}"/>
          </ac:spMkLst>
        </pc:spChg>
      </pc:sldChg>
      <pc:sldChg chg="modSp new mod">
        <pc:chgData name="Boyd, Heather - FSA, Gainesville, FL" userId="d1843536-8f3d-4440-959a-f5508efb3cb8" providerId="ADAL" clId="{F2B2BF45-B03D-453E-B2C5-3B909C26D7EE}" dt="2022-09-14T18:59:00.739" v="6147" actId="20577"/>
        <pc:sldMkLst>
          <pc:docMk/>
          <pc:sldMk cId="2814544499" sldId="1848"/>
        </pc:sldMkLst>
        <pc:spChg chg="mod">
          <ac:chgData name="Boyd, Heather - FSA, Gainesville, FL" userId="d1843536-8f3d-4440-959a-f5508efb3cb8" providerId="ADAL" clId="{F2B2BF45-B03D-453E-B2C5-3B909C26D7EE}" dt="2022-09-14T18:10:22.582" v="4172" actId="255"/>
          <ac:spMkLst>
            <pc:docMk/>
            <pc:sldMk cId="2814544499" sldId="1848"/>
            <ac:spMk id="2" creationId="{62754B34-891D-4BA8-A289-FB515075BD27}"/>
          </ac:spMkLst>
        </pc:spChg>
        <pc:spChg chg="mod">
          <ac:chgData name="Boyd, Heather - FSA, Gainesville, FL" userId="d1843536-8f3d-4440-959a-f5508efb3cb8" providerId="ADAL" clId="{F2B2BF45-B03D-453E-B2C5-3B909C26D7EE}" dt="2022-09-14T18:59:00.739" v="6147" actId="20577"/>
          <ac:spMkLst>
            <pc:docMk/>
            <pc:sldMk cId="2814544499" sldId="1848"/>
            <ac:spMk id="3" creationId="{477B328C-20F0-4747-B6FB-0FAA1919EB4D}"/>
          </ac:spMkLst>
        </pc:spChg>
      </pc:sldChg>
      <pc:sldChg chg="modSp new mod">
        <pc:chgData name="Boyd, Heather - FSA, Gainesville, FL" userId="d1843536-8f3d-4440-959a-f5508efb3cb8" providerId="ADAL" clId="{F2B2BF45-B03D-453E-B2C5-3B909C26D7EE}" dt="2022-09-14T18:17:44.700" v="4847" actId="20577"/>
        <pc:sldMkLst>
          <pc:docMk/>
          <pc:sldMk cId="1961836006" sldId="1849"/>
        </pc:sldMkLst>
        <pc:spChg chg="mod">
          <ac:chgData name="Boyd, Heather - FSA, Gainesville, FL" userId="d1843536-8f3d-4440-959a-f5508efb3cb8" providerId="ADAL" clId="{F2B2BF45-B03D-453E-B2C5-3B909C26D7EE}" dt="2022-09-14T18:17:44.700" v="4847" actId="20577"/>
          <ac:spMkLst>
            <pc:docMk/>
            <pc:sldMk cId="1961836006" sldId="1849"/>
            <ac:spMk id="2" creationId="{DFA569BF-DD5B-4C69-B869-572FBA3E67F5}"/>
          </ac:spMkLst>
        </pc:spChg>
        <pc:spChg chg="mod">
          <ac:chgData name="Boyd, Heather - FSA, Gainesville, FL" userId="d1843536-8f3d-4440-959a-f5508efb3cb8" providerId="ADAL" clId="{F2B2BF45-B03D-453E-B2C5-3B909C26D7EE}" dt="2022-09-14T18:17:41.365" v="4842" actId="113"/>
          <ac:spMkLst>
            <pc:docMk/>
            <pc:sldMk cId="1961836006" sldId="1849"/>
            <ac:spMk id="3" creationId="{C9045318-B336-4D3B-B522-CF4B81E7CF61}"/>
          </ac:spMkLst>
        </pc:spChg>
      </pc:sldChg>
      <pc:sldChg chg="modSp new mod">
        <pc:chgData name="Boyd, Heather - FSA, Gainesville, FL" userId="d1843536-8f3d-4440-959a-f5508efb3cb8" providerId="ADAL" clId="{F2B2BF45-B03D-453E-B2C5-3B909C26D7EE}" dt="2022-09-14T18:22:41.570" v="5346" actId="255"/>
        <pc:sldMkLst>
          <pc:docMk/>
          <pc:sldMk cId="122682565" sldId="1850"/>
        </pc:sldMkLst>
        <pc:spChg chg="mod">
          <ac:chgData name="Boyd, Heather - FSA, Gainesville, FL" userId="d1843536-8f3d-4440-959a-f5508efb3cb8" providerId="ADAL" clId="{F2B2BF45-B03D-453E-B2C5-3B909C26D7EE}" dt="2022-09-14T18:18:06.423" v="4879" actId="313"/>
          <ac:spMkLst>
            <pc:docMk/>
            <pc:sldMk cId="122682565" sldId="1850"/>
            <ac:spMk id="2" creationId="{A560C690-C749-4C21-8B37-C87F5D0E64A9}"/>
          </ac:spMkLst>
        </pc:spChg>
        <pc:spChg chg="mod">
          <ac:chgData name="Boyd, Heather - FSA, Gainesville, FL" userId="d1843536-8f3d-4440-959a-f5508efb3cb8" providerId="ADAL" clId="{F2B2BF45-B03D-453E-B2C5-3B909C26D7EE}" dt="2022-09-14T18:22:41.570" v="5346" actId="255"/>
          <ac:spMkLst>
            <pc:docMk/>
            <pc:sldMk cId="122682565" sldId="1850"/>
            <ac:spMk id="3" creationId="{06E4FB07-43E6-4A85-B45F-10881079CD3B}"/>
          </ac:spMkLst>
        </pc:spChg>
      </pc:sldChg>
    </pc:docChg>
  </pc:docChgLst>
  <pc:docChgLst>
    <pc:chgData name="VanAernam, Brandy - FSA, Trenton, FL" userId="fffb0111-655e-46c3-adaa-22953dd0d8f9" providerId="ADAL" clId="{29A4184C-9305-49E9-9481-356D915388F6}"/>
    <pc:docChg chg="delSld modSld">
      <pc:chgData name="VanAernam, Brandy - FSA, Trenton, FL" userId="fffb0111-655e-46c3-adaa-22953dd0d8f9" providerId="ADAL" clId="{29A4184C-9305-49E9-9481-356D915388F6}" dt="2022-05-02T14:39:24.929" v="17" actId="20577"/>
      <pc:docMkLst>
        <pc:docMk/>
      </pc:docMkLst>
      <pc:sldChg chg="del">
        <pc:chgData name="VanAernam, Brandy - FSA, Trenton, FL" userId="fffb0111-655e-46c3-adaa-22953dd0d8f9" providerId="ADAL" clId="{29A4184C-9305-49E9-9481-356D915388F6}" dt="2022-05-02T13:34:38.608" v="0" actId="47"/>
        <pc:sldMkLst>
          <pc:docMk/>
          <pc:sldMk cId="0" sldId="257"/>
        </pc:sldMkLst>
      </pc:sldChg>
      <pc:sldChg chg="del">
        <pc:chgData name="VanAernam, Brandy - FSA, Trenton, FL" userId="fffb0111-655e-46c3-adaa-22953dd0d8f9" providerId="ADAL" clId="{29A4184C-9305-49E9-9481-356D915388F6}" dt="2022-05-02T13:34:41.258" v="1" actId="47"/>
        <pc:sldMkLst>
          <pc:docMk/>
          <pc:sldMk cId="603545451" sldId="267"/>
        </pc:sldMkLst>
      </pc:sldChg>
      <pc:sldChg chg="del">
        <pc:chgData name="VanAernam, Brandy - FSA, Trenton, FL" userId="fffb0111-655e-46c3-adaa-22953dd0d8f9" providerId="ADAL" clId="{29A4184C-9305-49E9-9481-356D915388F6}" dt="2022-05-02T13:34:49.172" v="2" actId="47"/>
        <pc:sldMkLst>
          <pc:docMk/>
          <pc:sldMk cId="2982881859" sldId="1822"/>
        </pc:sldMkLst>
      </pc:sldChg>
      <pc:sldChg chg="del">
        <pc:chgData name="VanAernam, Brandy - FSA, Trenton, FL" userId="fffb0111-655e-46c3-adaa-22953dd0d8f9" providerId="ADAL" clId="{29A4184C-9305-49E9-9481-356D915388F6}" dt="2022-05-02T13:34:55.293" v="3" actId="47"/>
        <pc:sldMkLst>
          <pc:docMk/>
          <pc:sldMk cId="2976588518" sldId="1824"/>
        </pc:sldMkLst>
      </pc:sldChg>
      <pc:sldChg chg="modSp mod">
        <pc:chgData name="VanAernam, Brandy - FSA, Trenton, FL" userId="fffb0111-655e-46c3-adaa-22953dd0d8f9" providerId="ADAL" clId="{29A4184C-9305-49E9-9481-356D915388F6}" dt="2022-05-02T14:39:24.929" v="17" actId="20577"/>
        <pc:sldMkLst>
          <pc:docMk/>
          <pc:sldMk cId="237000170" sldId="1830"/>
        </pc:sldMkLst>
        <pc:spChg chg="mod">
          <ac:chgData name="VanAernam, Brandy - FSA, Trenton, FL" userId="fffb0111-655e-46c3-adaa-22953dd0d8f9" providerId="ADAL" clId="{29A4184C-9305-49E9-9481-356D915388F6}" dt="2022-05-02T14:39:24.929" v="17" actId="20577"/>
          <ac:spMkLst>
            <pc:docMk/>
            <pc:sldMk cId="237000170" sldId="1830"/>
            <ac:spMk id="11267" creationId="{D30E7E25-4274-4392-8A21-32ED6410CD9F}"/>
          </ac:spMkLst>
        </pc:spChg>
      </pc:sldChg>
      <pc:sldChg chg="del">
        <pc:chgData name="VanAernam, Brandy - FSA, Trenton, FL" userId="fffb0111-655e-46c3-adaa-22953dd0d8f9" providerId="ADAL" clId="{29A4184C-9305-49E9-9481-356D915388F6}" dt="2022-05-02T13:35:26.839" v="4" actId="47"/>
        <pc:sldMkLst>
          <pc:docMk/>
          <pc:sldMk cId="4291950151" sldId="1842"/>
        </pc:sldMkLst>
      </pc:sldChg>
      <pc:sldChg chg="del">
        <pc:chgData name="VanAernam, Brandy - FSA, Trenton, FL" userId="fffb0111-655e-46c3-adaa-22953dd0d8f9" providerId="ADAL" clId="{29A4184C-9305-49E9-9481-356D915388F6}" dt="2022-05-02T13:35:31.554" v="5" actId="47"/>
        <pc:sldMkLst>
          <pc:docMk/>
          <pc:sldMk cId="2348243228" sldId="1843"/>
        </pc:sldMkLst>
      </pc:sldChg>
      <pc:sldChg chg="del">
        <pc:chgData name="VanAernam, Brandy - FSA, Trenton, FL" userId="fffb0111-655e-46c3-adaa-22953dd0d8f9" providerId="ADAL" clId="{29A4184C-9305-49E9-9481-356D915388F6}" dt="2022-05-02T13:35:35.172" v="7" actId="47"/>
        <pc:sldMkLst>
          <pc:docMk/>
          <pc:sldMk cId="1155766390" sldId="1844"/>
        </pc:sldMkLst>
      </pc:sldChg>
      <pc:sldChg chg="del">
        <pc:chgData name="VanAernam, Brandy - FSA, Trenton, FL" userId="fffb0111-655e-46c3-adaa-22953dd0d8f9" providerId="ADAL" clId="{29A4184C-9305-49E9-9481-356D915388F6}" dt="2022-05-02T13:35:33.142" v="6" actId="47"/>
        <pc:sldMkLst>
          <pc:docMk/>
          <pc:sldMk cId="3520964609" sldId="1845"/>
        </pc:sldMkLst>
      </pc:sldChg>
      <pc:sldChg chg="del">
        <pc:chgData name="VanAernam, Brandy - FSA, Trenton, FL" userId="fffb0111-655e-46c3-adaa-22953dd0d8f9" providerId="ADAL" clId="{29A4184C-9305-49E9-9481-356D915388F6}" dt="2022-05-02T13:35:38.552" v="8" actId="47"/>
        <pc:sldMkLst>
          <pc:docMk/>
          <pc:sldMk cId="183578723" sldId="1846"/>
        </pc:sldMkLst>
      </pc:sldChg>
      <pc:sldChg chg="del">
        <pc:chgData name="VanAernam, Brandy - FSA, Trenton, FL" userId="fffb0111-655e-46c3-adaa-22953dd0d8f9" providerId="ADAL" clId="{29A4184C-9305-49E9-9481-356D915388F6}" dt="2022-05-02T13:35:40.143" v="9" actId="47"/>
        <pc:sldMkLst>
          <pc:docMk/>
          <pc:sldMk cId="1152301292" sldId="1847"/>
        </pc:sldMkLst>
      </pc:sldChg>
      <pc:sldChg chg="del">
        <pc:chgData name="VanAernam, Brandy - FSA, Trenton, FL" userId="fffb0111-655e-46c3-adaa-22953dd0d8f9" providerId="ADAL" clId="{29A4184C-9305-49E9-9481-356D915388F6}" dt="2022-05-02T13:35:42.172" v="10" actId="47"/>
        <pc:sldMkLst>
          <pc:docMk/>
          <pc:sldMk cId="2424135559" sldId="1850"/>
        </pc:sldMkLst>
      </pc:sldChg>
      <pc:sldChg chg="del">
        <pc:chgData name="VanAernam, Brandy - FSA, Trenton, FL" userId="fffb0111-655e-46c3-adaa-22953dd0d8f9" providerId="ADAL" clId="{29A4184C-9305-49E9-9481-356D915388F6}" dt="2022-05-02T13:35:43.417" v="11" actId="47"/>
        <pc:sldMkLst>
          <pc:docMk/>
          <pc:sldMk cId="2561629432" sldId="185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DF2172-381C-48B8-9366-2A84D9A6C0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28734EF-598F-4C16-A576-57F1C1D92D5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84BB72C-B1FE-46B6-BB82-D68C0DEAD9B1}" type="datetimeFigureOut">
              <a:rPr lang="en-US"/>
              <a:pPr>
                <a:defRPr/>
              </a:pPr>
              <a:t>10/20/2022</a:t>
            </a:fld>
            <a:endParaRPr lang="en-US"/>
          </a:p>
        </p:txBody>
      </p:sp>
      <p:sp>
        <p:nvSpPr>
          <p:cNvPr id="4" name="Slide Image Placeholder 3">
            <a:extLst>
              <a:ext uri="{FF2B5EF4-FFF2-40B4-BE49-F238E27FC236}">
                <a16:creationId xmlns:a16="http://schemas.microsoft.com/office/drawing/2014/main" id="{AD8AB8D8-B850-4A6B-AA4F-0343345FA745}"/>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9E306EE-19BE-4C63-8953-50492421F2B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67CCAD8-41D6-4DF8-A7A1-7255C4BE197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D90946C-8AAE-477B-BCEE-C3000D71A31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7245B47-F3B2-4DA5-8DAE-879CF08EE6B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62A0D6F0-3EF6-4C10-94F0-91C93005BE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2270C985-7D0D-42D1-9482-5D89FE8716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244" name="Slide Number Placeholder 3">
            <a:extLst>
              <a:ext uri="{FF2B5EF4-FFF2-40B4-BE49-F238E27FC236}">
                <a16:creationId xmlns:a16="http://schemas.microsoft.com/office/drawing/2014/main" id="{ADEC22DF-DF23-4386-B121-877DCD39F3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DA40642-F7C1-4CB2-9977-7A55B2721FBA}"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Producers may receive benefits from both NAP and ELAP for eligible losses covered by each program in the same year.</a:t>
            </a:r>
          </a:p>
        </p:txBody>
      </p:sp>
      <p:sp>
        <p:nvSpPr>
          <p:cNvPr id="4" name="Slide Number Placeholder 3"/>
          <p:cNvSpPr>
            <a:spLocks noGrp="1"/>
          </p:cNvSpPr>
          <p:nvPr>
            <p:ph type="sldNum" sz="quarter" idx="5"/>
          </p:nvPr>
        </p:nvSpPr>
        <p:spPr/>
        <p:txBody>
          <a:bodyPr/>
          <a:lstStyle/>
          <a:p>
            <a:fld id="{77245B47-F3B2-4DA5-8DAE-879CF08EE6B4}" type="slidenum">
              <a:rPr lang="en-US" altLang="en-US" smtClean="0"/>
              <a:pPr/>
              <a:t>17</a:t>
            </a:fld>
            <a:endParaRPr lang="en-US" altLang="en-US"/>
          </a:p>
        </p:txBody>
      </p:sp>
    </p:spTree>
    <p:extLst>
      <p:ext uri="{BB962C8B-B14F-4D97-AF65-F5344CB8AC3E}">
        <p14:creationId xmlns:p14="http://schemas.microsoft.com/office/powerpoint/2010/main" val="1598673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FSA will use data furnished by the applicant to determine eligibility for program benefits. Furnishing the data is voluntary; however, without all required data, program benefits will not be approved or provided.</a:t>
            </a:r>
          </a:p>
          <a:p>
            <a:endParaRPr lang="en-US" dirty="0"/>
          </a:p>
          <a:p>
            <a:r>
              <a:rPr lang="en-US" dirty="0"/>
              <a:t>Beginning and ending Inventory records are not required at the time you file your notice of loss. Verifiable supporting documentation and inventory records are due by the application for payment deadline of Jan. 30. If you suspect, you have incurred a physical loss please notify your county office and file a notice of loss since there is a 30 day deadline. </a:t>
            </a:r>
          </a:p>
        </p:txBody>
      </p:sp>
      <p:sp>
        <p:nvSpPr>
          <p:cNvPr id="4" name="Slide Number Placeholder 3"/>
          <p:cNvSpPr>
            <a:spLocks noGrp="1"/>
          </p:cNvSpPr>
          <p:nvPr>
            <p:ph type="sldNum" sz="quarter" idx="5"/>
          </p:nvPr>
        </p:nvSpPr>
        <p:spPr/>
        <p:txBody>
          <a:bodyPr/>
          <a:lstStyle/>
          <a:p>
            <a:fld id="{77245B47-F3B2-4DA5-8DAE-879CF08EE6B4}" type="slidenum">
              <a:rPr lang="en-US" altLang="en-US" smtClean="0"/>
              <a:pPr/>
              <a:t>18</a:t>
            </a:fld>
            <a:endParaRPr lang="en-US" altLang="en-US"/>
          </a:p>
        </p:txBody>
      </p:sp>
    </p:spTree>
    <p:extLst>
      <p:ext uri="{BB962C8B-B14F-4D97-AF65-F5344CB8AC3E}">
        <p14:creationId xmlns:p14="http://schemas.microsoft.com/office/powerpoint/2010/main" val="4159116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245B47-F3B2-4DA5-8DAE-879CF08EE6B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0023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today, we will be focusing on farm raised fish losses as this is the category that clams and oysters are eligible for under ELAP. </a:t>
            </a:r>
          </a:p>
          <a:p>
            <a:endParaRPr lang="en-US" dirty="0"/>
          </a:p>
          <a:p>
            <a:endParaRPr lang="en-US" dirty="0"/>
          </a:p>
        </p:txBody>
      </p:sp>
      <p:sp>
        <p:nvSpPr>
          <p:cNvPr id="4" name="Slide Number Placeholder 3"/>
          <p:cNvSpPr>
            <a:spLocks noGrp="1"/>
          </p:cNvSpPr>
          <p:nvPr>
            <p:ph type="sldNum" sz="quarter" idx="5"/>
          </p:nvPr>
        </p:nvSpPr>
        <p:spPr/>
        <p:txBody>
          <a:bodyPr/>
          <a:lstStyle/>
          <a:p>
            <a:fld id="{77245B47-F3B2-4DA5-8DAE-879CF08EE6B4}" type="slidenum">
              <a:rPr lang="en-US" altLang="en-US" smtClean="0"/>
              <a:pPr/>
              <a:t>2</a:t>
            </a:fld>
            <a:endParaRPr lang="en-US" altLang="en-US"/>
          </a:p>
        </p:txBody>
      </p:sp>
    </p:spTree>
    <p:extLst>
      <p:ext uri="{BB962C8B-B14F-4D97-AF65-F5344CB8AC3E}">
        <p14:creationId xmlns:p14="http://schemas.microsoft.com/office/powerpoint/2010/main" val="368690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245B47-F3B2-4DA5-8DAE-879CF08EE6B4}" type="slidenum">
              <a:rPr lang="en-US" altLang="en-US" smtClean="0"/>
              <a:pPr/>
              <a:t>3</a:t>
            </a:fld>
            <a:endParaRPr lang="en-US" altLang="en-US"/>
          </a:p>
        </p:txBody>
      </p:sp>
    </p:spTree>
    <p:extLst>
      <p:ext uri="{BB962C8B-B14F-4D97-AF65-F5344CB8AC3E}">
        <p14:creationId xmlns:p14="http://schemas.microsoft.com/office/powerpoint/2010/main" val="634501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245B47-F3B2-4DA5-8DAE-879CF08EE6B4}" type="slidenum">
              <a:rPr lang="en-US" altLang="en-US" smtClean="0"/>
              <a:pPr/>
              <a:t>5</a:t>
            </a:fld>
            <a:endParaRPr lang="en-US" altLang="en-US"/>
          </a:p>
        </p:txBody>
      </p:sp>
    </p:spTree>
    <p:extLst>
      <p:ext uri="{BB962C8B-B14F-4D97-AF65-F5344CB8AC3E}">
        <p14:creationId xmlns:p14="http://schemas.microsoft.com/office/powerpoint/2010/main" val="1144832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245B47-F3B2-4DA5-8DAE-879CF08EE6B4}" type="slidenum">
              <a:rPr lang="en-US" altLang="en-US" smtClean="0"/>
              <a:pPr/>
              <a:t>6</a:t>
            </a:fld>
            <a:endParaRPr lang="en-US" altLang="en-US"/>
          </a:p>
        </p:txBody>
      </p:sp>
    </p:spTree>
    <p:extLst>
      <p:ext uri="{BB962C8B-B14F-4D97-AF65-F5344CB8AC3E}">
        <p14:creationId xmlns:p14="http://schemas.microsoft.com/office/powerpoint/2010/main" val="3688942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loss must be the direct result of an eligible adverse weather or loss condition.</a:t>
            </a:r>
          </a:p>
        </p:txBody>
      </p:sp>
      <p:sp>
        <p:nvSpPr>
          <p:cNvPr id="4" name="Slide Number Placeholder 3"/>
          <p:cNvSpPr>
            <a:spLocks noGrp="1"/>
          </p:cNvSpPr>
          <p:nvPr>
            <p:ph type="sldNum" sz="quarter" idx="5"/>
          </p:nvPr>
        </p:nvSpPr>
        <p:spPr/>
        <p:txBody>
          <a:bodyPr/>
          <a:lstStyle/>
          <a:p>
            <a:fld id="{77245B47-F3B2-4DA5-8DAE-879CF08EE6B4}" type="slidenum">
              <a:rPr lang="en-US" altLang="en-US" smtClean="0"/>
              <a:pPr/>
              <a:t>7</a:t>
            </a:fld>
            <a:endParaRPr lang="en-US" altLang="en-US"/>
          </a:p>
        </p:txBody>
      </p:sp>
    </p:spTree>
    <p:extLst>
      <p:ext uri="{BB962C8B-B14F-4D97-AF65-F5344CB8AC3E}">
        <p14:creationId xmlns:p14="http://schemas.microsoft.com/office/powerpoint/2010/main" val="1596158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245B47-F3B2-4DA5-8DAE-879CF08EE6B4}" type="slidenum">
              <a:rPr lang="en-US" altLang="en-US" smtClean="0"/>
              <a:pPr/>
              <a:t>8</a:t>
            </a:fld>
            <a:endParaRPr lang="en-US" altLang="en-US"/>
          </a:p>
        </p:txBody>
      </p:sp>
    </p:spTree>
    <p:extLst>
      <p:ext uri="{BB962C8B-B14F-4D97-AF65-F5344CB8AC3E}">
        <p14:creationId xmlns:p14="http://schemas.microsoft.com/office/powerpoint/2010/main" val="1161759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245B47-F3B2-4DA5-8DAE-879CF08EE6B4}" type="slidenum">
              <a:rPr lang="en-US" altLang="en-US" smtClean="0"/>
              <a:pPr/>
              <a:t>9</a:t>
            </a:fld>
            <a:endParaRPr lang="en-US" altLang="en-US"/>
          </a:p>
        </p:txBody>
      </p:sp>
    </p:spTree>
    <p:extLst>
      <p:ext uri="{BB962C8B-B14F-4D97-AF65-F5344CB8AC3E}">
        <p14:creationId xmlns:p14="http://schemas.microsoft.com/office/powerpoint/2010/main" val="3345427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245B47-F3B2-4DA5-8DAE-879CF08EE6B4}" type="slidenum">
              <a:rPr lang="en-US" altLang="en-US" smtClean="0"/>
              <a:pPr/>
              <a:t>16</a:t>
            </a:fld>
            <a:endParaRPr lang="en-US" altLang="en-US"/>
          </a:p>
        </p:txBody>
      </p:sp>
    </p:spTree>
    <p:extLst>
      <p:ext uri="{BB962C8B-B14F-4D97-AF65-F5344CB8AC3E}">
        <p14:creationId xmlns:p14="http://schemas.microsoft.com/office/powerpoint/2010/main" val="3390855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22A0F6FC-03E0-4A7A-9B19-84677DC3E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427"/>
          <a:stretch>
            <a:fillRect/>
          </a:stretch>
        </p:blipFill>
        <p:spPr bwMode="auto">
          <a:xfrm>
            <a:off x="0" y="1260475"/>
            <a:ext cx="5403850"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a:extLst>
              <a:ext uri="{FF2B5EF4-FFF2-40B4-BE49-F238E27FC236}">
                <a16:creationId xmlns:a16="http://schemas.microsoft.com/office/drawing/2014/main" id="{ADCF5A3B-64AD-45A0-8C57-1C19534B44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1650" y="3341688"/>
            <a:ext cx="35623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810C683C-72FB-46B8-9A3F-7B7C7DFF7A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1650" y="1260475"/>
            <a:ext cx="3562350"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8184" y="5699051"/>
            <a:ext cx="7134988" cy="985283"/>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57180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b="1">
                <a:solidFill>
                  <a:srgbClr val="065744"/>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2B34563-74C5-4D5B-927D-32A5DF7F864C}"/>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7A7B0A41-9BAE-4478-87A2-E40F39184224}" type="datetimeFigureOut">
              <a:rPr lang="en-US"/>
              <a:pPr>
                <a:defRPr/>
              </a:pPr>
              <a:t>10/20/2022</a:t>
            </a:fld>
            <a:endParaRPr lang="en-US"/>
          </a:p>
        </p:txBody>
      </p:sp>
      <p:sp>
        <p:nvSpPr>
          <p:cNvPr id="5" name="Footer Placeholder 4">
            <a:extLst>
              <a:ext uri="{FF2B5EF4-FFF2-40B4-BE49-F238E27FC236}">
                <a16:creationId xmlns:a16="http://schemas.microsoft.com/office/drawing/2014/main" id="{96ADA7BB-AC13-4B37-950B-C4F489F754C1}"/>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687E8EA5-7D6A-49D5-A13C-77CA1DEF4A25}"/>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590989F-A71F-47A1-86B9-260F5E88521E}" type="slidenum">
              <a:rPr lang="en-US" altLang="en-US"/>
              <a:pPr/>
              <a:t>‹#›</a:t>
            </a:fld>
            <a:endParaRPr lang="en-US" altLang="en-US"/>
          </a:p>
        </p:txBody>
      </p:sp>
    </p:spTree>
    <p:extLst>
      <p:ext uri="{BB962C8B-B14F-4D97-AF65-F5344CB8AC3E}">
        <p14:creationId xmlns:p14="http://schemas.microsoft.com/office/powerpoint/2010/main" val="451009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DE0A73-2891-4AF3-B0AA-653BAF5647C6}"/>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A4A627D0-9221-4002-9527-288E3B6BB56D}" type="datetimeFigureOut">
              <a:rPr lang="en-US"/>
              <a:pPr>
                <a:defRPr/>
              </a:pPr>
              <a:t>10/20/2022</a:t>
            </a:fld>
            <a:endParaRPr lang="en-US"/>
          </a:p>
        </p:txBody>
      </p:sp>
      <p:sp>
        <p:nvSpPr>
          <p:cNvPr id="5" name="Footer Placeholder 4">
            <a:extLst>
              <a:ext uri="{FF2B5EF4-FFF2-40B4-BE49-F238E27FC236}">
                <a16:creationId xmlns:a16="http://schemas.microsoft.com/office/drawing/2014/main" id="{AE2DDBB8-9F56-4D72-B90C-B6BF8CF85835}"/>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4AD42D53-E6C3-41C1-BEEE-2586D643A4D6}"/>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439D733A-C7F7-438C-83D0-CDBB3D9F7FE4}" type="slidenum">
              <a:rPr lang="en-US" altLang="en-US"/>
              <a:pPr/>
              <a:t>‹#›</a:t>
            </a:fld>
            <a:endParaRPr lang="en-US" altLang="en-US"/>
          </a:p>
        </p:txBody>
      </p:sp>
    </p:spTree>
    <p:extLst>
      <p:ext uri="{BB962C8B-B14F-4D97-AF65-F5344CB8AC3E}">
        <p14:creationId xmlns:p14="http://schemas.microsoft.com/office/powerpoint/2010/main" val="1474958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6">
            <a:extLst>
              <a:ext uri="{FF2B5EF4-FFF2-40B4-BE49-F238E27FC236}">
                <a16:creationId xmlns:a16="http://schemas.microsoft.com/office/drawing/2014/main" id="{71447959-0308-4987-9214-C0E13634270C}"/>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88B73007-8985-440F-AE9B-D7C3B0E80A08}" type="datetimeFigureOut">
              <a:rPr lang="en-US"/>
              <a:pPr>
                <a:defRPr/>
              </a:pPr>
              <a:t>10/20/2022</a:t>
            </a:fld>
            <a:endParaRPr lang="en-US"/>
          </a:p>
        </p:txBody>
      </p:sp>
      <p:sp>
        <p:nvSpPr>
          <p:cNvPr id="6" name="Footer Placeholder 7">
            <a:extLst>
              <a:ext uri="{FF2B5EF4-FFF2-40B4-BE49-F238E27FC236}">
                <a16:creationId xmlns:a16="http://schemas.microsoft.com/office/drawing/2014/main" id="{A266D467-3669-4FC5-8D84-1CB14565BA79}"/>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8">
            <a:extLst>
              <a:ext uri="{FF2B5EF4-FFF2-40B4-BE49-F238E27FC236}">
                <a16:creationId xmlns:a16="http://schemas.microsoft.com/office/drawing/2014/main" id="{2E00ED8C-6776-4859-94F8-53A978C4082F}"/>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E5C1D72-43DE-4239-9959-775CC9D0A6F3}" type="slidenum">
              <a:rPr lang="en-US" altLang="en-US"/>
              <a:pPr/>
              <a:t>‹#›</a:t>
            </a:fld>
            <a:endParaRPr lang="en-US" altLang="en-US"/>
          </a:p>
        </p:txBody>
      </p:sp>
    </p:spTree>
    <p:extLst>
      <p:ext uri="{BB962C8B-B14F-4D97-AF65-F5344CB8AC3E}">
        <p14:creationId xmlns:p14="http://schemas.microsoft.com/office/powerpoint/2010/main" val="36508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935665"/>
            <a:ext cx="7886700" cy="7550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4594C2A-9576-409C-BE9D-F6CBC98748FA}"/>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309F5E77-8526-40C6-A5BB-6C91C55CDCA3}" type="datetimeFigureOut">
              <a:rPr lang="en-US"/>
              <a:pPr>
                <a:defRPr/>
              </a:pPr>
              <a:t>10/20/2022</a:t>
            </a:fld>
            <a:endParaRPr lang="en-US"/>
          </a:p>
        </p:txBody>
      </p:sp>
      <p:sp>
        <p:nvSpPr>
          <p:cNvPr id="8" name="Footer Placeholder 7">
            <a:extLst>
              <a:ext uri="{FF2B5EF4-FFF2-40B4-BE49-F238E27FC236}">
                <a16:creationId xmlns:a16="http://schemas.microsoft.com/office/drawing/2014/main" id="{33C8D572-BAB3-440F-AAEF-42E5B4EA9D5D}"/>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DD66B297-D784-4C74-B3BF-4E196D25C6CE}"/>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99AC3BA-378E-4ED5-BFB1-B1B3307EC983}" type="slidenum">
              <a:rPr lang="en-US" altLang="en-US"/>
              <a:pPr/>
              <a:t>‹#›</a:t>
            </a:fld>
            <a:endParaRPr lang="en-US" altLang="en-US"/>
          </a:p>
        </p:txBody>
      </p:sp>
    </p:spTree>
    <p:extLst>
      <p:ext uri="{BB962C8B-B14F-4D97-AF65-F5344CB8AC3E}">
        <p14:creationId xmlns:p14="http://schemas.microsoft.com/office/powerpoint/2010/main" val="191233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443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615608"/>
            <a:ext cx="2949178" cy="32533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24D58C-EBAB-4F0D-9632-D4F4B0F05633}"/>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0EBA267F-67B5-414C-A8C1-FF8C86C2929E}" type="datetimeFigureOut">
              <a:rPr lang="en-US"/>
              <a:pPr>
                <a:defRPr/>
              </a:pPr>
              <a:t>10/20/2022</a:t>
            </a:fld>
            <a:endParaRPr lang="en-US"/>
          </a:p>
        </p:txBody>
      </p:sp>
      <p:sp>
        <p:nvSpPr>
          <p:cNvPr id="6" name="Footer Placeholder 5">
            <a:extLst>
              <a:ext uri="{FF2B5EF4-FFF2-40B4-BE49-F238E27FC236}">
                <a16:creationId xmlns:a16="http://schemas.microsoft.com/office/drawing/2014/main" id="{E6476B49-5C5D-4973-B646-0DF8FA2BA623}"/>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CF4F2588-E13C-4AC7-BFBD-9C5C5D177BEE}"/>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DA127AC-E65B-4AE9-A037-D5AA20E2C1AA}" type="slidenum">
              <a:rPr lang="en-US" altLang="en-US"/>
              <a:pPr/>
              <a:t>‹#›</a:t>
            </a:fld>
            <a:endParaRPr lang="en-US" altLang="en-US"/>
          </a:p>
        </p:txBody>
      </p:sp>
    </p:spTree>
    <p:extLst>
      <p:ext uri="{BB962C8B-B14F-4D97-AF65-F5344CB8AC3E}">
        <p14:creationId xmlns:p14="http://schemas.microsoft.com/office/powerpoint/2010/main" val="1106977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B72582F-26D8-4200-BDA0-F427EE6F24E0}"/>
              </a:ext>
            </a:extLst>
          </p:cNvPr>
          <p:cNvSpPr>
            <a:spLocks noGrp="1" noChangeArrowheads="1"/>
          </p:cNvSpPr>
          <p:nvPr>
            <p:ph type="title"/>
          </p:nvPr>
        </p:nvSpPr>
        <p:spPr bwMode="auto">
          <a:xfrm>
            <a:off x="628650" y="992188"/>
            <a:ext cx="71040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30564B6-E956-4CE7-8A7D-725D110A9F7C}"/>
              </a:ext>
            </a:extLst>
          </p:cNvPr>
          <p:cNvSpPr>
            <a:spLocks noGrp="1" noChangeArrowheads="1"/>
          </p:cNvSpPr>
          <p:nvPr>
            <p:ph type="body" idx="1"/>
          </p:nvPr>
        </p:nvSpPr>
        <p:spPr bwMode="auto">
          <a:xfrm>
            <a:off x="628650" y="1825625"/>
            <a:ext cx="710406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Lst>
  <p:txStyles>
    <p:titleStyle>
      <a:lvl1pPr algn="l" rtl="0" eaLnBrk="1" fontAlgn="base" hangingPunct="1">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hyperlink" Target="https://www.fsa.usda.gov/programs-and-services/disaster-assistance-program/inde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a16="http://schemas.microsoft.com/office/drawing/2014/main" id="{9DDEC7BB-B93A-47EF-9DE2-50C935BA425D}"/>
              </a:ext>
            </a:extLst>
          </p:cNvPr>
          <p:cNvSpPr>
            <a:spLocks noGrp="1" noChangeArrowheads="1"/>
          </p:cNvSpPr>
          <p:nvPr>
            <p:ph type="title"/>
          </p:nvPr>
        </p:nvSpPr>
        <p:spPr>
          <a:xfrm>
            <a:off x="258763" y="5584825"/>
            <a:ext cx="7513637" cy="985838"/>
          </a:xfrm>
        </p:spPr>
        <p:txBody>
          <a:bodyPr/>
          <a:lstStyle/>
          <a:p>
            <a:pPr eaLnBrk="1" hangingPunct="1"/>
            <a:r>
              <a:rPr lang="en-US" altLang="en-US" sz="2800" b="1" dirty="0"/>
              <a:t>Emergency Assistance for Livestock, Honeybees and Farm-Raised Fish Program</a:t>
            </a:r>
          </a:p>
        </p:txBody>
      </p:sp>
      <p:sp>
        <p:nvSpPr>
          <p:cNvPr id="3" name="TextBox 2">
            <a:extLst>
              <a:ext uri="{FF2B5EF4-FFF2-40B4-BE49-F238E27FC236}">
                <a16:creationId xmlns:a16="http://schemas.microsoft.com/office/drawing/2014/main" id="{73919ADA-3E5A-46EE-97D9-A4627E0FB04D}"/>
              </a:ext>
            </a:extLst>
          </p:cNvPr>
          <p:cNvSpPr txBox="1"/>
          <p:nvPr/>
        </p:nvSpPr>
        <p:spPr>
          <a:xfrm>
            <a:off x="1371600" y="6536373"/>
            <a:ext cx="5509260" cy="338554"/>
          </a:xfrm>
          <a:prstGeom prst="rect">
            <a:avLst/>
          </a:prstGeom>
          <a:noFill/>
        </p:spPr>
        <p:txBody>
          <a:bodyPr wrap="square" rtlCol="0">
            <a:spAutoFit/>
          </a:bodyPr>
          <a:lstStyle/>
          <a:p>
            <a:r>
              <a:rPr lang="en-US" sz="1600" dirty="0">
                <a:solidFill>
                  <a:schemeClr val="bg1"/>
                </a:solidFill>
              </a:rPr>
              <a:t>USDA is an equal opportunity provider, employer, and lender.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CC3E-D049-468A-9682-17AA63B49B2C}"/>
              </a:ext>
            </a:extLst>
          </p:cNvPr>
          <p:cNvSpPr>
            <a:spLocks noGrp="1"/>
          </p:cNvSpPr>
          <p:nvPr>
            <p:ph type="title"/>
          </p:nvPr>
        </p:nvSpPr>
        <p:spPr/>
        <p:txBody>
          <a:bodyPr/>
          <a:lstStyle/>
          <a:p>
            <a:r>
              <a:rPr lang="en-US" altLang="en-US" sz="3600" b="1" dirty="0"/>
              <a:t>Farm-Raised Fish Assistance</a:t>
            </a:r>
            <a:endParaRPr lang="en-US" sz="3600" dirty="0"/>
          </a:p>
        </p:txBody>
      </p:sp>
      <p:sp>
        <p:nvSpPr>
          <p:cNvPr id="3" name="Content Placeholder 2">
            <a:extLst>
              <a:ext uri="{FF2B5EF4-FFF2-40B4-BE49-F238E27FC236}">
                <a16:creationId xmlns:a16="http://schemas.microsoft.com/office/drawing/2014/main" id="{6F51596E-95F7-440C-B177-57E974172D94}"/>
              </a:ext>
            </a:extLst>
          </p:cNvPr>
          <p:cNvSpPr>
            <a:spLocks noGrp="1"/>
          </p:cNvSpPr>
          <p:nvPr>
            <p:ph idx="1"/>
          </p:nvPr>
        </p:nvSpPr>
        <p:spPr/>
        <p:txBody>
          <a:bodyPr/>
          <a:lstStyle/>
          <a:p>
            <a:r>
              <a:rPr lang="en-US" sz="2800" dirty="0"/>
              <a:t>Required Documentation for death loss records include but are not limited to:</a:t>
            </a:r>
          </a:p>
          <a:p>
            <a:r>
              <a:rPr lang="en-US" b="0" dirty="0"/>
              <a:t>Acreage reports, loan records, private insurance documents, property tax records, sales and purchase receipts</a:t>
            </a:r>
            <a:endParaRPr lang="en-US" sz="2800" b="0" dirty="0"/>
          </a:p>
          <a:p>
            <a:endParaRPr lang="en-US" dirty="0"/>
          </a:p>
        </p:txBody>
      </p:sp>
    </p:spTree>
    <p:extLst>
      <p:ext uri="{BB962C8B-B14F-4D97-AF65-F5344CB8AC3E}">
        <p14:creationId xmlns:p14="http://schemas.microsoft.com/office/powerpoint/2010/main" val="396205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73BAD-DB29-47C2-BB9E-8BC7245E7638}"/>
              </a:ext>
            </a:extLst>
          </p:cNvPr>
          <p:cNvSpPr>
            <a:spLocks noGrp="1"/>
          </p:cNvSpPr>
          <p:nvPr>
            <p:ph type="title"/>
          </p:nvPr>
        </p:nvSpPr>
        <p:spPr/>
        <p:txBody>
          <a:bodyPr/>
          <a:lstStyle/>
          <a:p>
            <a:r>
              <a:rPr lang="en-US" altLang="en-US" sz="3600" b="1" dirty="0"/>
              <a:t>Farm-Raised Fish Assistance</a:t>
            </a:r>
            <a:endParaRPr lang="en-US" sz="3600" dirty="0"/>
          </a:p>
        </p:txBody>
      </p:sp>
      <p:sp>
        <p:nvSpPr>
          <p:cNvPr id="3" name="Content Placeholder 2">
            <a:extLst>
              <a:ext uri="{FF2B5EF4-FFF2-40B4-BE49-F238E27FC236}">
                <a16:creationId xmlns:a16="http://schemas.microsoft.com/office/drawing/2014/main" id="{9A638965-4CC6-46C3-9D9A-CB0EE9B8EF6A}"/>
              </a:ext>
            </a:extLst>
          </p:cNvPr>
          <p:cNvSpPr>
            <a:spLocks noGrp="1"/>
          </p:cNvSpPr>
          <p:nvPr>
            <p:ph idx="1"/>
          </p:nvPr>
        </p:nvSpPr>
        <p:spPr/>
        <p:txBody>
          <a:bodyPr/>
          <a:lstStyle/>
          <a:p>
            <a:r>
              <a:rPr lang="en-US" sz="2800" dirty="0"/>
              <a:t>Required Documentation for beginning and ending inventory records are:</a:t>
            </a:r>
          </a:p>
          <a:p>
            <a:r>
              <a:rPr lang="en-US" b="0" dirty="0"/>
              <a:t>Records that may be verified by COC through an independent source and are used to substantiate the beginning and ending inventory immediately before and after the eligible loss condition. Producers who do not provide acceptable documentation to assist FSA in determining the beginning and ending inventory then those producers will not be eligible to receive ELAP benefits. </a:t>
            </a:r>
            <a:endParaRPr lang="en-US" sz="2800" b="0" dirty="0"/>
          </a:p>
          <a:p>
            <a:endParaRPr lang="en-US" dirty="0"/>
          </a:p>
        </p:txBody>
      </p:sp>
    </p:spTree>
    <p:extLst>
      <p:ext uri="{BB962C8B-B14F-4D97-AF65-F5344CB8AC3E}">
        <p14:creationId xmlns:p14="http://schemas.microsoft.com/office/powerpoint/2010/main" val="604424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54B34-891D-4BA8-A289-FB515075BD27}"/>
              </a:ext>
            </a:extLst>
          </p:cNvPr>
          <p:cNvSpPr>
            <a:spLocks noGrp="1"/>
          </p:cNvSpPr>
          <p:nvPr>
            <p:ph type="title"/>
          </p:nvPr>
        </p:nvSpPr>
        <p:spPr/>
        <p:txBody>
          <a:bodyPr/>
          <a:lstStyle/>
          <a:p>
            <a:r>
              <a:rPr lang="en-US" altLang="en-US" sz="3600" b="1" dirty="0"/>
              <a:t>Farm-Raised Fish Assistance</a:t>
            </a:r>
            <a:endParaRPr lang="en-US" sz="3600" dirty="0"/>
          </a:p>
        </p:txBody>
      </p:sp>
      <p:sp>
        <p:nvSpPr>
          <p:cNvPr id="3" name="Content Placeholder 2">
            <a:extLst>
              <a:ext uri="{FF2B5EF4-FFF2-40B4-BE49-F238E27FC236}">
                <a16:creationId xmlns:a16="http://schemas.microsoft.com/office/drawing/2014/main" id="{477B328C-20F0-4747-B6FB-0FAA1919EB4D}"/>
              </a:ext>
            </a:extLst>
          </p:cNvPr>
          <p:cNvSpPr>
            <a:spLocks noGrp="1"/>
          </p:cNvSpPr>
          <p:nvPr>
            <p:ph idx="1"/>
          </p:nvPr>
        </p:nvSpPr>
        <p:spPr/>
        <p:txBody>
          <a:bodyPr/>
          <a:lstStyle/>
          <a:p>
            <a:r>
              <a:rPr lang="en-US" sz="2800" dirty="0"/>
              <a:t>Required records to determine the species is produced in an eligible aquaculture facility or environment include:</a:t>
            </a:r>
          </a:p>
          <a:p>
            <a:r>
              <a:rPr lang="en-US" sz="2800" b="0" dirty="0"/>
              <a:t>feeding and fertilization records, hatchery operations, leases, proof of stocking levels, proof that the participant is following best management practices</a:t>
            </a:r>
          </a:p>
          <a:p>
            <a:endParaRPr lang="en-US" dirty="0"/>
          </a:p>
        </p:txBody>
      </p:sp>
    </p:spTree>
    <p:extLst>
      <p:ext uri="{BB962C8B-B14F-4D97-AF65-F5344CB8AC3E}">
        <p14:creationId xmlns:p14="http://schemas.microsoft.com/office/powerpoint/2010/main" val="2814544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D9184-8C13-4E47-8B11-EAB612F85DCA}"/>
              </a:ext>
            </a:extLst>
          </p:cNvPr>
          <p:cNvSpPr>
            <a:spLocks noGrp="1"/>
          </p:cNvSpPr>
          <p:nvPr>
            <p:ph type="title"/>
          </p:nvPr>
        </p:nvSpPr>
        <p:spPr/>
        <p:txBody>
          <a:bodyPr/>
          <a:lstStyle/>
          <a:p>
            <a:r>
              <a:rPr lang="en-US" dirty="0"/>
              <a:t>Producer Records	</a:t>
            </a:r>
          </a:p>
        </p:txBody>
      </p:sp>
      <p:sp>
        <p:nvSpPr>
          <p:cNvPr id="3" name="Content Placeholder 2">
            <a:extLst>
              <a:ext uri="{FF2B5EF4-FFF2-40B4-BE49-F238E27FC236}">
                <a16:creationId xmlns:a16="http://schemas.microsoft.com/office/drawing/2014/main" id="{F01A9855-E091-48FA-B707-54D73C480F42}"/>
              </a:ext>
            </a:extLst>
          </p:cNvPr>
          <p:cNvSpPr>
            <a:spLocks noGrp="1"/>
          </p:cNvSpPr>
          <p:nvPr>
            <p:ph idx="1"/>
          </p:nvPr>
        </p:nvSpPr>
        <p:spPr/>
        <p:txBody>
          <a:bodyPr/>
          <a:lstStyle/>
          <a:p>
            <a:r>
              <a:rPr lang="en-US" dirty="0"/>
              <a:t>ELAP requires accurate information from producers. Producers should understand that failure to provide complete and accurate information and records could result in your application being denied, being ineligible for the program for several years, or producer being liable under criminal fraud statue. </a:t>
            </a:r>
          </a:p>
        </p:txBody>
      </p:sp>
    </p:spTree>
    <p:extLst>
      <p:ext uri="{BB962C8B-B14F-4D97-AF65-F5344CB8AC3E}">
        <p14:creationId xmlns:p14="http://schemas.microsoft.com/office/powerpoint/2010/main" val="637539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569BF-DD5B-4C69-B869-572FBA3E67F5}"/>
              </a:ext>
            </a:extLst>
          </p:cNvPr>
          <p:cNvSpPr>
            <a:spLocks noGrp="1"/>
          </p:cNvSpPr>
          <p:nvPr>
            <p:ph type="title"/>
          </p:nvPr>
        </p:nvSpPr>
        <p:spPr/>
        <p:txBody>
          <a:bodyPr/>
          <a:lstStyle/>
          <a:p>
            <a:r>
              <a:rPr lang="en-US" dirty="0"/>
              <a:t>ELAP Payment Calculation </a:t>
            </a:r>
          </a:p>
        </p:txBody>
      </p:sp>
      <p:sp>
        <p:nvSpPr>
          <p:cNvPr id="3" name="Content Placeholder 2">
            <a:extLst>
              <a:ext uri="{FF2B5EF4-FFF2-40B4-BE49-F238E27FC236}">
                <a16:creationId xmlns:a16="http://schemas.microsoft.com/office/drawing/2014/main" id="{C9045318-B336-4D3B-B522-CF4B81E7CF61}"/>
              </a:ext>
            </a:extLst>
          </p:cNvPr>
          <p:cNvSpPr>
            <a:spLocks noGrp="1"/>
          </p:cNvSpPr>
          <p:nvPr>
            <p:ph idx="1"/>
          </p:nvPr>
        </p:nvSpPr>
        <p:spPr/>
        <p:txBody>
          <a:bodyPr/>
          <a:lstStyle/>
          <a:p>
            <a:r>
              <a:rPr lang="en-US" b="0" dirty="0"/>
              <a:t>Multiply the number of eligible farm-raised fish that died in excess of normal mortality times the average fair market value</a:t>
            </a:r>
          </a:p>
          <a:p>
            <a:r>
              <a:rPr lang="en-US" b="0" dirty="0"/>
              <a:t>Note- The normal mortality rate and fair market value are established by the state committee and mirror NAP. </a:t>
            </a:r>
          </a:p>
        </p:txBody>
      </p:sp>
    </p:spTree>
    <p:extLst>
      <p:ext uri="{BB962C8B-B14F-4D97-AF65-F5344CB8AC3E}">
        <p14:creationId xmlns:p14="http://schemas.microsoft.com/office/powerpoint/2010/main" val="1961836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0C690-C749-4C21-8B37-C87F5D0E64A9}"/>
              </a:ext>
            </a:extLst>
          </p:cNvPr>
          <p:cNvSpPr>
            <a:spLocks noGrp="1"/>
          </p:cNvSpPr>
          <p:nvPr>
            <p:ph type="title"/>
          </p:nvPr>
        </p:nvSpPr>
        <p:spPr/>
        <p:txBody>
          <a:bodyPr/>
          <a:lstStyle/>
          <a:p>
            <a:r>
              <a:rPr lang="en-US" dirty="0"/>
              <a:t>Payment Calculation Example</a:t>
            </a:r>
          </a:p>
        </p:txBody>
      </p:sp>
      <p:sp>
        <p:nvSpPr>
          <p:cNvPr id="3" name="Content Placeholder 2">
            <a:extLst>
              <a:ext uri="{FF2B5EF4-FFF2-40B4-BE49-F238E27FC236}">
                <a16:creationId xmlns:a16="http://schemas.microsoft.com/office/drawing/2014/main" id="{06E4FB07-43E6-4A85-B45F-10881079CD3B}"/>
              </a:ext>
            </a:extLst>
          </p:cNvPr>
          <p:cNvSpPr>
            <a:spLocks noGrp="1"/>
          </p:cNvSpPr>
          <p:nvPr>
            <p:ph idx="1"/>
          </p:nvPr>
        </p:nvSpPr>
        <p:spPr/>
        <p:txBody>
          <a:bodyPr/>
          <a:lstStyle/>
          <a:p>
            <a:r>
              <a:rPr lang="en-US" b="0" dirty="0"/>
              <a:t>Producer A suffered a death loss of 500 fish. STC established an average fair market value of $100/fish and a normal mortality rate of 17%. Producer qualifies as an SDA (Socially Disadvantaged)</a:t>
            </a:r>
          </a:p>
          <a:p>
            <a:endParaRPr lang="en-US" b="0" dirty="0"/>
          </a:p>
          <a:p>
            <a:r>
              <a:rPr lang="en-US" sz="2400" b="0" dirty="0"/>
              <a:t>100 x 415 (500 fish lost less 85 fish for normal morality) x payment factor of 90% = $37,350 (sequestration rate applied to all payments)</a:t>
            </a:r>
          </a:p>
        </p:txBody>
      </p:sp>
    </p:spTree>
    <p:extLst>
      <p:ext uri="{BB962C8B-B14F-4D97-AF65-F5344CB8AC3E}">
        <p14:creationId xmlns:p14="http://schemas.microsoft.com/office/powerpoint/2010/main" val="122682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1266" name="Title 5">
            <a:extLst>
              <a:ext uri="{FF2B5EF4-FFF2-40B4-BE49-F238E27FC236}">
                <a16:creationId xmlns:a16="http://schemas.microsoft.com/office/drawing/2014/main" id="{EE068F09-C203-4F14-8E0F-9CFD99A23FBB}"/>
              </a:ext>
            </a:extLst>
          </p:cNvPr>
          <p:cNvSpPr>
            <a:spLocks noGrp="1" noChangeArrowheads="1"/>
          </p:cNvSpPr>
          <p:nvPr>
            <p:ph type="title"/>
          </p:nvPr>
        </p:nvSpPr>
        <p:spPr>
          <a:xfrm>
            <a:off x="628650" y="1129348"/>
            <a:ext cx="7104063" cy="698500"/>
          </a:xfrm>
        </p:spPr>
        <p:txBody>
          <a:bodyPr/>
          <a:lstStyle/>
          <a:p>
            <a:pPr eaLnBrk="1" hangingPunct="1"/>
            <a:r>
              <a:rPr lang="en-US" altLang="en-US" sz="3600" b="1" dirty="0"/>
              <a:t>SDA National Payment Factor</a:t>
            </a:r>
          </a:p>
        </p:txBody>
      </p:sp>
      <p:sp>
        <p:nvSpPr>
          <p:cNvPr id="11267" name="Content Placeholder 6">
            <a:extLst>
              <a:ext uri="{FF2B5EF4-FFF2-40B4-BE49-F238E27FC236}">
                <a16:creationId xmlns:a16="http://schemas.microsoft.com/office/drawing/2014/main" id="{D30E7E25-4274-4392-8A21-32ED6410CD9F}"/>
              </a:ext>
            </a:extLst>
          </p:cNvPr>
          <p:cNvSpPr>
            <a:spLocks noGrp="1" noChangeArrowheads="1"/>
          </p:cNvSpPr>
          <p:nvPr>
            <p:ph idx="1"/>
          </p:nvPr>
        </p:nvSpPr>
        <p:spPr>
          <a:xfrm>
            <a:off x="628649" y="2031365"/>
            <a:ext cx="7104063" cy="4351338"/>
          </a:xfrm>
        </p:spPr>
        <p:txBody>
          <a:bodyPr/>
          <a:lstStyle/>
          <a:p>
            <a:pPr algn="l"/>
            <a:r>
              <a:rPr lang="en-US" sz="2400" b="0" i="0" u="none" strike="noStrike" baseline="0" dirty="0"/>
              <a:t>For an eligible farm-raised fish producer, payments for </a:t>
            </a:r>
            <a:r>
              <a:rPr lang="en-US" sz="2400" b="1" i="0" u="none" strike="noStrike" baseline="0" dirty="0"/>
              <a:t>farm-raised fish death losses </a:t>
            </a:r>
            <a:r>
              <a:rPr lang="en-US" sz="2400" b="0" i="0" u="none" strike="noStrike" baseline="0" dirty="0"/>
              <a:t>will be based on a national payment factor of either of the following:</a:t>
            </a:r>
          </a:p>
          <a:p>
            <a:pPr algn="l"/>
            <a:r>
              <a:rPr lang="en-US" sz="2400" b="0" i="0" u="none" strike="noStrike" baseline="0" dirty="0"/>
              <a:t>• 75 percent of the calculated payment</a:t>
            </a:r>
          </a:p>
          <a:p>
            <a:pPr algn="l"/>
            <a:r>
              <a:rPr lang="en-US" sz="2400" b="0" i="0" u="none" strike="noStrike" baseline="0" dirty="0"/>
              <a:t>• 90 percent of the calculated payment, for producers who meet the definition of beginning farmer or rancher, SDA farmer or rancher, or limited resource farmer or rancher, or veteran farmer or rancher.</a:t>
            </a:r>
            <a:endParaRPr lang="en-US" sz="2400" b="0" dirty="0"/>
          </a:p>
        </p:txBody>
      </p:sp>
    </p:spTree>
    <p:extLst>
      <p:ext uri="{BB962C8B-B14F-4D97-AF65-F5344CB8AC3E}">
        <p14:creationId xmlns:p14="http://schemas.microsoft.com/office/powerpoint/2010/main" val="237000170"/>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727A6-24CA-4E76-8DF8-524D687651E4}"/>
              </a:ext>
            </a:extLst>
          </p:cNvPr>
          <p:cNvSpPr>
            <a:spLocks noGrp="1"/>
          </p:cNvSpPr>
          <p:nvPr>
            <p:ph type="title"/>
          </p:nvPr>
        </p:nvSpPr>
        <p:spPr/>
        <p:txBody>
          <a:bodyPr/>
          <a:lstStyle/>
          <a:p>
            <a:r>
              <a:rPr lang="en-US" dirty="0"/>
              <a:t>General Provisions	</a:t>
            </a:r>
          </a:p>
        </p:txBody>
      </p:sp>
      <p:sp>
        <p:nvSpPr>
          <p:cNvPr id="3" name="Content Placeholder 2">
            <a:extLst>
              <a:ext uri="{FF2B5EF4-FFF2-40B4-BE49-F238E27FC236}">
                <a16:creationId xmlns:a16="http://schemas.microsoft.com/office/drawing/2014/main" id="{7113E681-F319-40D9-A58B-6DDCB12AE95A}"/>
              </a:ext>
            </a:extLst>
          </p:cNvPr>
          <p:cNvSpPr>
            <a:spLocks noGrp="1"/>
          </p:cNvSpPr>
          <p:nvPr>
            <p:ph idx="1"/>
          </p:nvPr>
        </p:nvSpPr>
        <p:spPr/>
        <p:txBody>
          <a:bodyPr/>
          <a:lstStyle/>
          <a:p>
            <a:pPr marL="457200" indent="-457200">
              <a:buFont typeface="Arial" panose="020B0604020202020204" pitchFamily="34" charset="0"/>
              <a:buChar char="•"/>
            </a:pPr>
            <a:r>
              <a:rPr lang="en-US" b="0" dirty="0"/>
              <a:t>AGI provisions must be met. Persons or legal entities with certain levels average adjusted gross income that exceeds $900,000 will not be eligible for benefits under ELAP.</a:t>
            </a:r>
          </a:p>
          <a:p>
            <a:pPr marL="457200" indent="-457200">
              <a:buFont typeface="Arial" panose="020B0604020202020204" pitchFamily="34" charset="0"/>
              <a:buChar char="•"/>
            </a:pPr>
            <a:r>
              <a:rPr lang="en-US" b="0" dirty="0"/>
              <a:t>There in no payment limitation for ELAP. </a:t>
            </a:r>
          </a:p>
          <a:p>
            <a:pPr marL="457200" indent="-457200">
              <a:buFont typeface="Arial" panose="020B0604020202020204" pitchFamily="34" charset="0"/>
              <a:buChar char="•"/>
            </a:pPr>
            <a:r>
              <a:rPr lang="en-US" b="0" dirty="0"/>
              <a:t>Payments will be reduced by the annual sequestration rate.</a:t>
            </a:r>
            <a:endParaRPr lang="en-US" dirty="0"/>
          </a:p>
        </p:txBody>
      </p:sp>
    </p:spTree>
    <p:extLst>
      <p:ext uri="{BB962C8B-B14F-4D97-AF65-F5344CB8AC3E}">
        <p14:creationId xmlns:p14="http://schemas.microsoft.com/office/powerpoint/2010/main" val="4241340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1266" name="Title 5">
            <a:extLst>
              <a:ext uri="{FF2B5EF4-FFF2-40B4-BE49-F238E27FC236}">
                <a16:creationId xmlns:a16="http://schemas.microsoft.com/office/drawing/2014/main" id="{EE068F09-C203-4F14-8E0F-9CFD99A23FBB}"/>
              </a:ext>
            </a:extLst>
          </p:cNvPr>
          <p:cNvSpPr>
            <a:spLocks noGrp="1" noChangeArrowheads="1"/>
          </p:cNvSpPr>
          <p:nvPr>
            <p:ph type="title"/>
          </p:nvPr>
        </p:nvSpPr>
        <p:spPr>
          <a:xfrm>
            <a:off x="628650" y="1129348"/>
            <a:ext cx="7104063" cy="698500"/>
          </a:xfrm>
        </p:spPr>
        <p:txBody>
          <a:bodyPr/>
          <a:lstStyle/>
          <a:p>
            <a:pPr eaLnBrk="1" hangingPunct="1"/>
            <a:r>
              <a:rPr lang="en-US" altLang="en-US" sz="3600" b="1" dirty="0"/>
              <a:t>How to Apply</a:t>
            </a:r>
          </a:p>
        </p:txBody>
      </p:sp>
      <p:sp>
        <p:nvSpPr>
          <p:cNvPr id="11267" name="Content Placeholder 6">
            <a:extLst>
              <a:ext uri="{FF2B5EF4-FFF2-40B4-BE49-F238E27FC236}">
                <a16:creationId xmlns:a16="http://schemas.microsoft.com/office/drawing/2014/main" id="{D30E7E25-4274-4392-8A21-32ED6410CD9F}"/>
              </a:ext>
            </a:extLst>
          </p:cNvPr>
          <p:cNvSpPr>
            <a:spLocks noGrp="1" noChangeArrowheads="1"/>
          </p:cNvSpPr>
          <p:nvPr>
            <p:ph idx="1"/>
          </p:nvPr>
        </p:nvSpPr>
        <p:spPr>
          <a:xfrm>
            <a:off x="628649" y="2031365"/>
            <a:ext cx="7104063" cy="4351338"/>
          </a:xfrm>
        </p:spPr>
        <p:txBody>
          <a:bodyPr/>
          <a:lstStyle/>
          <a:p>
            <a:pPr marL="120650">
              <a:lnSpc>
                <a:spcPct val="80000"/>
              </a:lnSpc>
              <a:spcBef>
                <a:spcPts val="0"/>
              </a:spcBef>
              <a:spcAft>
                <a:spcPts val="1200"/>
              </a:spcAft>
            </a:pPr>
            <a:r>
              <a:rPr lang="en-US" sz="2200" b="0" dirty="0"/>
              <a:t>The ELAP program year is based on the calendar year. </a:t>
            </a:r>
          </a:p>
          <a:p>
            <a:pPr marL="120650">
              <a:lnSpc>
                <a:spcPct val="80000"/>
              </a:lnSpc>
              <a:spcBef>
                <a:spcPts val="0"/>
              </a:spcBef>
              <a:spcAft>
                <a:spcPts val="1200"/>
              </a:spcAft>
            </a:pPr>
            <a:r>
              <a:rPr lang="en-US" sz="2200" b="0" dirty="0"/>
              <a:t>Producers must file a notice of loss for farm-raised fish within 30 days of when the loss is first apparent.</a:t>
            </a:r>
          </a:p>
          <a:p>
            <a:pPr marL="120650">
              <a:lnSpc>
                <a:spcPct val="80000"/>
              </a:lnSpc>
              <a:spcBef>
                <a:spcPts val="0"/>
              </a:spcBef>
              <a:spcAft>
                <a:spcPts val="1200"/>
              </a:spcAft>
            </a:pPr>
            <a:r>
              <a:rPr lang="en-US" sz="2200" b="0" dirty="0"/>
              <a:t>Producers must submit  an application for payment by January 30</a:t>
            </a:r>
            <a:r>
              <a:rPr lang="en-US" sz="2200" b="0" baseline="30000" dirty="0"/>
              <a:t>th</a:t>
            </a:r>
            <a:r>
              <a:rPr lang="en-US" sz="2200" b="0" dirty="0"/>
              <a:t> after the end of calendar year in which the loss occurred. </a:t>
            </a:r>
            <a:br>
              <a:rPr lang="en-US" sz="2200" b="0" dirty="0"/>
            </a:br>
            <a:endParaRPr lang="en-US" sz="2200" b="0" dirty="0"/>
          </a:p>
          <a:p>
            <a:pPr marL="120650">
              <a:lnSpc>
                <a:spcPct val="80000"/>
              </a:lnSpc>
              <a:spcBef>
                <a:spcPts val="0"/>
              </a:spcBef>
              <a:spcAft>
                <a:spcPts val="1200"/>
              </a:spcAft>
            </a:pPr>
            <a:r>
              <a:rPr lang="en-US" sz="2200" b="0" dirty="0"/>
              <a:t>Form CCC-934 is the form to be used for the notice of loss and application for payment. </a:t>
            </a:r>
          </a:p>
          <a:p>
            <a:pPr marL="120650">
              <a:lnSpc>
                <a:spcPct val="80000"/>
              </a:lnSpc>
              <a:spcBef>
                <a:spcPts val="0"/>
              </a:spcBef>
              <a:spcAft>
                <a:spcPts val="1200"/>
              </a:spcAft>
            </a:pPr>
            <a:r>
              <a:rPr lang="en-US" sz="2200" b="0" dirty="0"/>
              <a:t>Form FSA-578 is used for initial acreage report. (deadline 9/30) </a:t>
            </a:r>
            <a:br>
              <a:rPr lang="en-US" sz="2200" b="0" dirty="0"/>
            </a:br>
            <a:endParaRPr lang="en-US" sz="2000" b="0" dirty="0"/>
          </a:p>
        </p:txBody>
      </p:sp>
    </p:spTree>
    <p:extLst>
      <p:ext uri="{BB962C8B-B14F-4D97-AF65-F5344CB8AC3E}">
        <p14:creationId xmlns:p14="http://schemas.microsoft.com/office/powerpoint/2010/main" val="50273515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6">
            <a:extLst>
              <a:ext uri="{FF2B5EF4-FFF2-40B4-BE49-F238E27FC236}">
                <a16:creationId xmlns:a16="http://schemas.microsoft.com/office/drawing/2014/main" id="{D30E7E25-4274-4392-8A21-32ED6410CD9F}"/>
              </a:ext>
            </a:extLst>
          </p:cNvPr>
          <p:cNvSpPr>
            <a:spLocks noGrp="1" noChangeArrowheads="1"/>
          </p:cNvSpPr>
          <p:nvPr>
            <p:ph idx="1"/>
          </p:nvPr>
        </p:nvSpPr>
        <p:spPr>
          <a:xfrm>
            <a:off x="553453" y="4600949"/>
            <a:ext cx="7218947" cy="2177715"/>
          </a:xfrm>
        </p:spPr>
        <p:txBody>
          <a:bodyPr/>
          <a:lstStyle/>
          <a:p>
            <a:r>
              <a:rPr lang="en-US" dirty="0">
                <a:latin typeface="Arial"/>
                <a:cs typeface="Arial"/>
              </a:rPr>
              <a:t>More information on the Emergency Assistance for Livestock, Honeybees and Farm-Raised Fish can be found at:</a:t>
            </a:r>
          </a:p>
          <a:p>
            <a:pPr marL="457200" indent="-457200">
              <a:buFont typeface="Arial" panose="020B0604020202020204" pitchFamily="34" charset="0"/>
              <a:buChar char="•"/>
            </a:pPr>
            <a:r>
              <a:rPr lang="en-US" b="0" dirty="0">
                <a:latin typeface="Arial"/>
                <a:cs typeface="Arial"/>
                <a:hlinkClick r:id="rId3"/>
              </a:rPr>
              <a:t>fsa.usda.gov/disaster</a:t>
            </a:r>
            <a:endParaRPr lang="en-US" b="0" dirty="0">
              <a:latin typeface="Arial"/>
              <a:cs typeface="Arial"/>
            </a:endParaRPr>
          </a:p>
          <a:p>
            <a:endParaRPr lang="en-US" sz="2600" b="0" dirty="0">
              <a:solidFill>
                <a:srgbClr val="065744"/>
              </a:solidFill>
            </a:endParaRPr>
          </a:p>
        </p:txBody>
      </p:sp>
      <p:pic>
        <p:nvPicPr>
          <p:cNvPr id="4" name="Picture 3">
            <a:extLst>
              <a:ext uri="{FF2B5EF4-FFF2-40B4-BE49-F238E27FC236}">
                <a16:creationId xmlns:a16="http://schemas.microsoft.com/office/drawing/2014/main" id="{E223D936-9B27-4C55-8EDF-8AFB38C892FA}"/>
              </a:ext>
            </a:extLst>
          </p:cNvPr>
          <p:cNvPicPr>
            <a:picLocks noChangeAspect="1"/>
          </p:cNvPicPr>
          <p:nvPr/>
        </p:nvPicPr>
        <p:blipFill rotWithShape="1">
          <a:blip r:embed="rId4"/>
          <a:srcRect t="16073" b="11786"/>
          <a:stretch/>
        </p:blipFill>
        <p:spPr>
          <a:xfrm>
            <a:off x="20" y="913648"/>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4247079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a:extLst>
              <a:ext uri="{FF2B5EF4-FFF2-40B4-BE49-F238E27FC236}">
                <a16:creationId xmlns:a16="http://schemas.microsoft.com/office/drawing/2014/main" id="{EE068F09-C203-4F14-8E0F-9CFD99A23FBB}"/>
              </a:ext>
            </a:extLst>
          </p:cNvPr>
          <p:cNvSpPr>
            <a:spLocks noGrp="1" noChangeArrowheads="1"/>
          </p:cNvSpPr>
          <p:nvPr>
            <p:ph type="title"/>
          </p:nvPr>
        </p:nvSpPr>
        <p:spPr>
          <a:xfrm>
            <a:off x="628650" y="933456"/>
            <a:ext cx="8355331" cy="1402849"/>
          </a:xfrm>
        </p:spPr>
        <p:txBody>
          <a:bodyPr/>
          <a:lstStyle/>
          <a:p>
            <a:r>
              <a:rPr lang="en-US" altLang="en-US" sz="3600" b="1" dirty="0"/>
              <a:t>Emergency Assistance for Livestock, Honeybees and Farm-Raised Fish Program</a:t>
            </a:r>
          </a:p>
        </p:txBody>
      </p:sp>
      <p:sp>
        <p:nvSpPr>
          <p:cNvPr id="11267" name="Content Placeholder 6">
            <a:extLst>
              <a:ext uri="{FF2B5EF4-FFF2-40B4-BE49-F238E27FC236}">
                <a16:creationId xmlns:a16="http://schemas.microsoft.com/office/drawing/2014/main" id="{D30E7E25-4274-4392-8A21-32ED6410CD9F}"/>
              </a:ext>
            </a:extLst>
          </p:cNvPr>
          <p:cNvSpPr>
            <a:spLocks noGrp="1" noChangeArrowheads="1"/>
          </p:cNvSpPr>
          <p:nvPr>
            <p:ph idx="1"/>
          </p:nvPr>
        </p:nvSpPr>
        <p:spPr>
          <a:xfrm>
            <a:off x="628650" y="3004457"/>
            <a:ext cx="7104063" cy="3763196"/>
          </a:xfrm>
        </p:spPr>
        <p:txBody>
          <a:bodyPr/>
          <a:lstStyle/>
          <a:p>
            <a:pPr lvl="0" algn="ctr">
              <a:lnSpc>
                <a:spcPct val="80000"/>
              </a:lnSpc>
              <a:spcBef>
                <a:spcPct val="20000"/>
              </a:spcBef>
            </a:pPr>
            <a:r>
              <a:rPr lang="en-US" sz="3600" b="0" dirty="0"/>
              <a:t>The Emergency Assistance for Livestock, Honeybees and Farm-Raised Fish Program (ELAP) provides emergency assist to eligible producers of livestock, honeybees and farm-raised fish.</a:t>
            </a:r>
            <a:endParaRPr lang="en-US" sz="3600" dirty="0"/>
          </a:p>
          <a:p>
            <a:pPr eaLnBrk="1" hangingPunct="1"/>
            <a:endParaRPr lang="en-US" altLang="en-US" dirty="0"/>
          </a:p>
        </p:txBody>
      </p:sp>
    </p:spTree>
    <p:extLst>
      <p:ext uri="{BB962C8B-B14F-4D97-AF65-F5344CB8AC3E}">
        <p14:creationId xmlns:p14="http://schemas.microsoft.com/office/powerpoint/2010/main" val="2286702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1266" name="Title 5">
            <a:extLst>
              <a:ext uri="{FF2B5EF4-FFF2-40B4-BE49-F238E27FC236}">
                <a16:creationId xmlns:a16="http://schemas.microsoft.com/office/drawing/2014/main" id="{EE068F09-C203-4F14-8E0F-9CFD99A23FBB}"/>
              </a:ext>
            </a:extLst>
          </p:cNvPr>
          <p:cNvSpPr>
            <a:spLocks noGrp="1" noChangeArrowheads="1"/>
          </p:cNvSpPr>
          <p:nvPr>
            <p:ph type="title"/>
          </p:nvPr>
        </p:nvSpPr>
        <p:spPr>
          <a:xfrm>
            <a:off x="628650" y="1129348"/>
            <a:ext cx="7104063" cy="698500"/>
          </a:xfrm>
        </p:spPr>
        <p:txBody>
          <a:bodyPr/>
          <a:lstStyle/>
          <a:p>
            <a:pPr eaLnBrk="1" hangingPunct="1"/>
            <a:r>
              <a:rPr lang="en-US" altLang="en-US" sz="3600" b="1" dirty="0"/>
              <a:t>Farm-Raised Fish Assistance</a:t>
            </a:r>
          </a:p>
        </p:txBody>
      </p:sp>
      <p:sp>
        <p:nvSpPr>
          <p:cNvPr id="11267" name="Content Placeholder 6">
            <a:extLst>
              <a:ext uri="{FF2B5EF4-FFF2-40B4-BE49-F238E27FC236}">
                <a16:creationId xmlns:a16="http://schemas.microsoft.com/office/drawing/2014/main" id="{D30E7E25-4274-4392-8A21-32ED6410CD9F}"/>
              </a:ext>
            </a:extLst>
          </p:cNvPr>
          <p:cNvSpPr>
            <a:spLocks noGrp="1" noChangeArrowheads="1"/>
          </p:cNvSpPr>
          <p:nvPr>
            <p:ph idx="1"/>
          </p:nvPr>
        </p:nvSpPr>
        <p:spPr>
          <a:xfrm>
            <a:off x="628649" y="2031365"/>
            <a:ext cx="7104063" cy="4351338"/>
          </a:xfrm>
        </p:spPr>
        <p:txBody>
          <a:bodyPr/>
          <a:lstStyle/>
          <a:p>
            <a:pPr marL="120650">
              <a:lnSpc>
                <a:spcPct val="80000"/>
              </a:lnSpc>
              <a:spcBef>
                <a:spcPts val="0"/>
              </a:spcBef>
              <a:spcAft>
                <a:spcPts val="1200"/>
              </a:spcAft>
            </a:pPr>
            <a:r>
              <a:rPr lang="en-US" sz="2400" dirty="0"/>
              <a:t>Eligible Producer</a:t>
            </a:r>
          </a:p>
          <a:p>
            <a:pPr marL="120650">
              <a:lnSpc>
                <a:spcPct val="80000"/>
              </a:lnSpc>
              <a:spcBef>
                <a:spcPts val="0"/>
              </a:spcBef>
              <a:spcAft>
                <a:spcPts val="1200"/>
              </a:spcAft>
            </a:pPr>
            <a:r>
              <a:rPr lang="en-US" sz="2000" b="0" dirty="0"/>
              <a:t>An eligible producer is a person or legal entity who, is an owner, operator, landlord, tenant, or sharecropper, who shares in the risk of producing an eligible:</a:t>
            </a:r>
            <a:br>
              <a:rPr lang="en-US" sz="2000" b="0" dirty="0"/>
            </a:br>
            <a:endParaRPr lang="en-US" sz="2000" b="0" dirty="0"/>
          </a:p>
          <a:p>
            <a:pPr marL="463550" indent="-342900">
              <a:lnSpc>
                <a:spcPct val="80000"/>
              </a:lnSpc>
              <a:spcBef>
                <a:spcPts val="0"/>
              </a:spcBef>
              <a:spcAft>
                <a:spcPts val="1200"/>
              </a:spcAft>
              <a:buFont typeface="Arial" panose="020B0604020202020204" pitchFamily="34" charset="0"/>
              <a:buChar char="•"/>
            </a:pPr>
            <a:r>
              <a:rPr lang="en-US" sz="2000" b="0" dirty="0"/>
              <a:t>Aquatic species that is propagated and reared in a controlled environment that is being maintained for commercial use as part of the producer’s farming operation; and</a:t>
            </a:r>
          </a:p>
          <a:p>
            <a:pPr marL="463550" indent="-342900">
              <a:lnSpc>
                <a:spcPct val="80000"/>
              </a:lnSpc>
              <a:spcBef>
                <a:spcPts val="0"/>
              </a:spcBef>
              <a:spcAft>
                <a:spcPts val="1200"/>
              </a:spcAft>
              <a:buFont typeface="Arial" panose="020B0604020202020204" pitchFamily="34" charset="0"/>
              <a:buChar char="•"/>
            </a:pPr>
            <a:r>
              <a:rPr lang="en-US" sz="2000" b="0" dirty="0"/>
              <a:t>Must have: </a:t>
            </a:r>
          </a:p>
          <a:p>
            <a:pPr marL="1149350" lvl="1" indent="-342900">
              <a:lnSpc>
                <a:spcPct val="80000"/>
              </a:lnSpc>
              <a:spcBef>
                <a:spcPts val="0"/>
              </a:spcBef>
              <a:spcAft>
                <a:spcPts val="1200"/>
              </a:spcAft>
            </a:pPr>
            <a:r>
              <a:rPr lang="en-US" sz="1600" b="0" dirty="0"/>
              <a:t>Owned or leased property with readily identifiable boundaries;</a:t>
            </a:r>
          </a:p>
          <a:p>
            <a:pPr marL="1149350" lvl="1" indent="-342900">
              <a:lnSpc>
                <a:spcPct val="80000"/>
              </a:lnSpc>
              <a:spcBef>
                <a:spcPts val="0"/>
              </a:spcBef>
              <a:spcAft>
                <a:spcPts val="1200"/>
              </a:spcAft>
            </a:pPr>
            <a:r>
              <a:rPr lang="en-US" sz="1600" b="0" dirty="0"/>
              <a:t>Had control of the waterbed, the ground under the specific type of water and not just control over a column of water; and</a:t>
            </a:r>
          </a:p>
          <a:p>
            <a:pPr marL="1149350" lvl="1" indent="-342900">
              <a:lnSpc>
                <a:spcPct val="80000"/>
              </a:lnSpc>
              <a:spcBef>
                <a:spcPts val="0"/>
              </a:spcBef>
              <a:spcAft>
                <a:spcPts val="1200"/>
              </a:spcAft>
            </a:pPr>
            <a:r>
              <a:rPr lang="en-US" sz="1600" b="0" dirty="0"/>
              <a:t>Provided purchased or produced feed to the farm-raised fish.</a:t>
            </a:r>
            <a:endParaRPr lang="en-US" sz="1400" b="0" dirty="0"/>
          </a:p>
        </p:txBody>
      </p:sp>
    </p:spTree>
    <p:extLst>
      <p:ext uri="{BB962C8B-B14F-4D97-AF65-F5344CB8AC3E}">
        <p14:creationId xmlns:p14="http://schemas.microsoft.com/office/powerpoint/2010/main" val="246209543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601C-A49A-4407-AFC6-9E752880D269}"/>
              </a:ext>
            </a:extLst>
          </p:cNvPr>
          <p:cNvSpPr>
            <a:spLocks noGrp="1"/>
          </p:cNvSpPr>
          <p:nvPr>
            <p:ph type="title"/>
          </p:nvPr>
        </p:nvSpPr>
        <p:spPr/>
        <p:txBody>
          <a:bodyPr/>
          <a:lstStyle/>
          <a:p>
            <a:r>
              <a:rPr lang="en-US" sz="3600" b="1" dirty="0"/>
              <a:t>Farm- Raised Fish Assistance</a:t>
            </a:r>
          </a:p>
        </p:txBody>
      </p:sp>
      <p:sp>
        <p:nvSpPr>
          <p:cNvPr id="3" name="Content Placeholder 2">
            <a:extLst>
              <a:ext uri="{FF2B5EF4-FFF2-40B4-BE49-F238E27FC236}">
                <a16:creationId xmlns:a16="http://schemas.microsoft.com/office/drawing/2014/main" id="{C4222DDF-9BB3-413C-A06D-11099A715D1A}"/>
              </a:ext>
            </a:extLst>
          </p:cNvPr>
          <p:cNvSpPr>
            <a:spLocks noGrp="1"/>
          </p:cNvSpPr>
          <p:nvPr>
            <p:ph idx="1"/>
          </p:nvPr>
        </p:nvSpPr>
        <p:spPr/>
        <p:txBody>
          <a:bodyPr/>
          <a:lstStyle/>
          <a:p>
            <a:r>
              <a:rPr lang="en-US" dirty="0"/>
              <a:t>Controlled Environment</a:t>
            </a:r>
          </a:p>
          <a:p>
            <a:r>
              <a:rPr lang="en-US" b="0" dirty="0"/>
              <a:t>Producers must provide evidence that the farm raised fish are being controlled, maintained and harvested according to normal practices. Evidence must prove that the aquatic environment is properly maintained and that potential hazards are being removed. </a:t>
            </a:r>
          </a:p>
        </p:txBody>
      </p:sp>
    </p:spTree>
    <p:extLst>
      <p:ext uri="{BB962C8B-B14F-4D97-AF65-F5344CB8AC3E}">
        <p14:creationId xmlns:p14="http://schemas.microsoft.com/office/powerpoint/2010/main" val="2016573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1266" name="Title 5">
            <a:extLst>
              <a:ext uri="{FF2B5EF4-FFF2-40B4-BE49-F238E27FC236}">
                <a16:creationId xmlns:a16="http://schemas.microsoft.com/office/drawing/2014/main" id="{EE068F09-C203-4F14-8E0F-9CFD99A23FBB}"/>
              </a:ext>
            </a:extLst>
          </p:cNvPr>
          <p:cNvSpPr>
            <a:spLocks noGrp="1" noChangeArrowheads="1"/>
          </p:cNvSpPr>
          <p:nvPr>
            <p:ph type="title"/>
          </p:nvPr>
        </p:nvSpPr>
        <p:spPr/>
        <p:txBody>
          <a:bodyPr/>
          <a:lstStyle/>
          <a:p>
            <a:r>
              <a:rPr lang="en-US" altLang="en-US" dirty="0"/>
              <a:t>Farm-Raised Fish Assistance</a:t>
            </a:r>
          </a:p>
        </p:txBody>
      </p:sp>
      <p:sp>
        <p:nvSpPr>
          <p:cNvPr id="11267" name="Content Placeholder 6">
            <a:extLst>
              <a:ext uri="{FF2B5EF4-FFF2-40B4-BE49-F238E27FC236}">
                <a16:creationId xmlns:a16="http://schemas.microsoft.com/office/drawing/2014/main" id="{D30E7E25-4274-4392-8A21-32ED6410CD9F}"/>
              </a:ext>
            </a:extLst>
          </p:cNvPr>
          <p:cNvSpPr>
            <a:spLocks noGrp="1" noChangeArrowheads="1"/>
          </p:cNvSpPr>
          <p:nvPr>
            <p:ph idx="1"/>
          </p:nvPr>
        </p:nvSpPr>
        <p:spPr/>
        <p:txBody>
          <a:bodyPr/>
          <a:lstStyle/>
          <a:p>
            <a:r>
              <a:rPr lang="en-US" sz="2000" dirty="0"/>
              <a:t>Eligible Fish</a:t>
            </a:r>
          </a:p>
          <a:p>
            <a:r>
              <a:rPr lang="en-US" sz="2000" b="0" dirty="0"/>
              <a:t>The fish must have been:</a:t>
            </a:r>
          </a:p>
          <a:p>
            <a:r>
              <a:rPr lang="en-US" sz="2000" b="0" dirty="0"/>
              <a:t>Bait or game fish that were propagated and reared in a controlled environment;</a:t>
            </a:r>
          </a:p>
          <a:p>
            <a:r>
              <a:rPr lang="en-US" sz="2000" b="0" dirty="0"/>
              <a:t>Maintained for commercial use as part of a farming operation;</a:t>
            </a:r>
          </a:p>
          <a:p>
            <a:r>
              <a:rPr lang="en-US" sz="2000" b="0" dirty="0"/>
              <a:t>Destroyed as a direct result of an eligible adverse weather or loss condition; and</a:t>
            </a:r>
          </a:p>
          <a:p>
            <a:r>
              <a:rPr lang="en-US" sz="2000" b="0" dirty="0"/>
              <a:t>Physically located in the county where the eligible adverse weather or loss condition occurred on the beginning date of the eligible adverse weather or loss condition. </a:t>
            </a:r>
          </a:p>
          <a:p>
            <a:r>
              <a:rPr lang="en-US" sz="2000" b="0" dirty="0"/>
              <a:t>*Indigenous species are not eligible*</a:t>
            </a:r>
          </a:p>
        </p:txBody>
      </p:sp>
    </p:spTree>
    <p:extLst>
      <p:ext uri="{BB962C8B-B14F-4D97-AF65-F5344CB8AC3E}">
        <p14:creationId xmlns:p14="http://schemas.microsoft.com/office/powerpoint/2010/main" val="151232753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1266" name="Title 5">
            <a:extLst>
              <a:ext uri="{FF2B5EF4-FFF2-40B4-BE49-F238E27FC236}">
                <a16:creationId xmlns:a16="http://schemas.microsoft.com/office/drawing/2014/main" id="{EE068F09-C203-4F14-8E0F-9CFD99A23FBB}"/>
              </a:ext>
            </a:extLst>
          </p:cNvPr>
          <p:cNvSpPr>
            <a:spLocks noGrp="1" noChangeArrowheads="1"/>
          </p:cNvSpPr>
          <p:nvPr>
            <p:ph type="title"/>
          </p:nvPr>
        </p:nvSpPr>
        <p:spPr>
          <a:xfrm>
            <a:off x="628650" y="1129348"/>
            <a:ext cx="7104063" cy="698500"/>
          </a:xfrm>
        </p:spPr>
        <p:txBody>
          <a:bodyPr/>
          <a:lstStyle/>
          <a:p>
            <a:pPr eaLnBrk="1" hangingPunct="1"/>
            <a:r>
              <a:rPr lang="en-US" altLang="en-US" sz="3600" b="1" dirty="0"/>
              <a:t>Farm-Raised Fish Assistance</a:t>
            </a:r>
          </a:p>
        </p:txBody>
      </p:sp>
      <p:sp>
        <p:nvSpPr>
          <p:cNvPr id="11267" name="Content Placeholder 6">
            <a:extLst>
              <a:ext uri="{FF2B5EF4-FFF2-40B4-BE49-F238E27FC236}">
                <a16:creationId xmlns:a16="http://schemas.microsoft.com/office/drawing/2014/main" id="{D30E7E25-4274-4392-8A21-32ED6410CD9F}"/>
              </a:ext>
            </a:extLst>
          </p:cNvPr>
          <p:cNvSpPr>
            <a:spLocks noGrp="1" noChangeArrowheads="1"/>
          </p:cNvSpPr>
          <p:nvPr>
            <p:ph idx="1"/>
          </p:nvPr>
        </p:nvSpPr>
        <p:spPr>
          <a:xfrm>
            <a:off x="628649" y="2031365"/>
            <a:ext cx="7104063" cy="4351338"/>
          </a:xfrm>
        </p:spPr>
        <p:txBody>
          <a:bodyPr/>
          <a:lstStyle/>
          <a:p>
            <a:pPr marL="120650">
              <a:lnSpc>
                <a:spcPct val="80000"/>
              </a:lnSpc>
              <a:spcBef>
                <a:spcPts val="0"/>
              </a:spcBef>
              <a:spcAft>
                <a:spcPts val="1200"/>
              </a:spcAft>
            </a:pPr>
            <a:r>
              <a:rPr lang="en-US" sz="2400" dirty="0"/>
              <a:t>Eligible Losses</a:t>
            </a:r>
            <a:br>
              <a:rPr lang="en-US" sz="2400" dirty="0"/>
            </a:br>
            <a:endParaRPr lang="en-US" sz="2400" dirty="0"/>
          </a:p>
          <a:p>
            <a:pPr marL="463550" indent="-342900">
              <a:lnSpc>
                <a:spcPct val="80000"/>
              </a:lnSpc>
              <a:spcBef>
                <a:spcPts val="0"/>
              </a:spcBef>
              <a:spcAft>
                <a:spcPts val="1200"/>
              </a:spcAft>
              <a:buFont typeface="Arial" panose="020B0604020202020204" pitchFamily="34" charset="0"/>
              <a:buChar char="•"/>
            </a:pPr>
            <a:r>
              <a:rPr lang="en-US" sz="2000" b="0" dirty="0"/>
              <a:t>Death losses, in excess of normal mortality, of eligible bait fish or game fish caused by an eligible adverse weather or loss condition incurred in the county where the eligible adverse weather or loss condition occurred; and</a:t>
            </a:r>
            <a:br>
              <a:rPr lang="en-US" sz="2000" b="0" dirty="0"/>
            </a:br>
            <a:endParaRPr lang="en-US" sz="2000" b="0" dirty="0"/>
          </a:p>
          <a:p>
            <a:pPr marL="463550" indent="-342900">
              <a:lnSpc>
                <a:spcPct val="80000"/>
              </a:lnSpc>
              <a:spcBef>
                <a:spcPts val="0"/>
              </a:spcBef>
              <a:spcAft>
                <a:spcPts val="1200"/>
              </a:spcAft>
              <a:buFont typeface="Arial" panose="020B0604020202020204" pitchFamily="34" charset="0"/>
              <a:buChar char="•"/>
            </a:pPr>
            <a:r>
              <a:rPr lang="en-US" sz="2000" b="0" dirty="0"/>
              <a:t>Purchased or produced farm-raised fish feed losses for feed that was intended to be fed to eligible farm-raised fish and was damaged because of an eligible adverse weather or loss condition in the county where the eligible adverse weather or loss condition occurred.</a:t>
            </a:r>
          </a:p>
        </p:txBody>
      </p:sp>
    </p:spTree>
    <p:extLst>
      <p:ext uri="{BB962C8B-B14F-4D97-AF65-F5344CB8AC3E}">
        <p14:creationId xmlns:p14="http://schemas.microsoft.com/office/powerpoint/2010/main" val="388415989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1266" name="Title 5">
            <a:extLst>
              <a:ext uri="{FF2B5EF4-FFF2-40B4-BE49-F238E27FC236}">
                <a16:creationId xmlns:a16="http://schemas.microsoft.com/office/drawing/2014/main" id="{EE068F09-C203-4F14-8E0F-9CFD99A23FBB}"/>
              </a:ext>
            </a:extLst>
          </p:cNvPr>
          <p:cNvSpPr>
            <a:spLocks noGrp="1" noChangeArrowheads="1"/>
          </p:cNvSpPr>
          <p:nvPr>
            <p:ph type="title"/>
          </p:nvPr>
        </p:nvSpPr>
        <p:spPr>
          <a:xfrm>
            <a:off x="628650" y="1129348"/>
            <a:ext cx="7104063" cy="698500"/>
          </a:xfrm>
        </p:spPr>
        <p:txBody>
          <a:bodyPr/>
          <a:lstStyle/>
          <a:p>
            <a:pPr eaLnBrk="1" hangingPunct="1"/>
            <a:r>
              <a:rPr lang="en-US" altLang="en-US" sz="3600" b="1" dirty="0"/>
              <a:t>Farm-Raised Fish Assistance</a:t>
            </a:r>
          </a:p>
        </p:txBody>
      </p:sp>
      <p:sp>
        <p:nvSpPr>
          <p:cNvPr id="11267" name="Content Placeholder 6">
            <a:extLst>
              <a:ext uri="{FF2B5EF4-FFF2-40B4-BE49-F238E27FC236}">
                <a16:creationId xmlns:a16="http://schemas.microsoft.com/office/drawing/2014/main" id="{D30E7E25-4274-4392-8A21-32ED6410CD9F}"/>
              </a:ext>
            </a:extLst>
          </p:cNvPr>
          <p:cNvSpPr>
            <a:spLocks noGrp="1" noChangeArrowheads="1"/>
          </p:cNvSpPr>
          <p:nvPr>
            <p:ph idx="1"/>
          </p:nvPr>
        </p:nvSpPr>
        <p:spPr>
          <a:xfrm>
            <a:off x="628649" y="2031365"/>
            <a:ext cx="7104063" cy="4351338"/>
          </a:xfrm>
        </p:spPr>
        <p:txBody>
          <a:bodyPr/>
          <a:lstStyle/>
          <a:p>
            <a:pPr marL="120650">
              <a:lnSpc>
                <a:spcPct val="80000"/>
              </a:lnSpc>
              <a:spcBef>
                <a:spcPts val="0"/>
              </a:spcBef>
              <a:spcAft>
                <a:spcPts val="1200"/>
              </a:spcAft>
            </a:pPr>
            <a:r>
              <a:rPr lang="en-US" sz="2400" b="0" dirty="0"/>
              <a:t>Eligible Loss Conditions are an eligible adverse weather event in one that is not expected to occur during the loss period for which it occurred, which directly results from or is exacerbated by extreme, abnormal and damaging weather that directly results in farm raised fish losses and include but not limited to:</a:t>
            </a:r>
          </a:p>
          <a:p>
            <a:pPr marL="463550" indent="-342900">
              <a:lnSpc>
                <a:spcPct val="80000"/>
              </a:lnSpc>
              <a:spcBef>
                <a:spcPts val="0"/>
              </a:spcBef>
              <a:spcAft>
                <a:spcPts val="1200"/>
              </a:spcAft>
              <a:buFont typeface="Arial" panose="020B0604020202020204" pitchFamily="34" charset="0"/>
              <a:buChar char="•"/>
            </a:pPr>
            <a:r>
              <a:rPr lang="en-US" sz="2000" b="0" dirty="0"/>
              <a:t>Excessive heat, Excessive winds, Floods, Hurricane, Tornados, tidal surge, freeze, eligible adverse weather events approved by local County Committee according to FSA handbook 1-ELAP regulations. </a:t>
            </a:r>
          </a:p>
        </p:txBody>
      </p:sp>
    </p:spTree>
    <p:extLst>
      <p:ext uri="{BB962C8B-B14F-4D97-AF65-F5344CB8AC3E}">
        <p14:creationId xmlns:p14="http://schemas.microsoft.com/office/powerpoint/2010/main" val="369641572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537D9-F149-4618-BDE8-5911A2DC54E0}"/>
              </a:ext>
            </a:extLst>
          </p:cNvPr>
          <p:cNvSpPr>
            <a:spLocks noGrp="1"/>
          </p:cNvSpPr>
          <p:nvPr>
            <p:ph type="title"/>
          </p:nvPr>
        </p:nvSpPr>
        <p:spPr/>
        <p:txBody>
          <a:bodyPr/>
          <a:lstStyle/>
          <a:p>
            <a:r>
              <a:rPr lang="en-US" sz="3600" b="1" dirty="0"/>
              <a:t>Farm- Raised Fish Assistance</a:t>
            </a:r>
          </a:p>
        </p:txBody>
      </p:sp>
      <p:sp>
        <p:nvSpPr>
          <p:cNvPr id="3" name="Content Placeholder 2">
            <a:extLst>
              <a:ext uri="{FF2B5EF4-FFF2-40B4-BE49-F238E27FC236}">
                <a16:creationId xmlns:a16="http://schemas.microsoft.com/office/drawing/2014/main" id="{AB9368A7-0CAD-4195-928F-2E9BEF510F3C}"/>
              </a:ext>
            </a:extLst>
          </p:cNvPr>
          <p:cNvSpPr>
            <a:spLocks noGrp="1"/>
          </p:cNvSpPr>
          <p:nvPr>
            <p:ph idx="1"/>
          </p:nvPr>
        </p:nvSpPr>
        <p:spPr/>
        <p:txBody>
          <a:bodyPr/>
          <a:lstStyle/>
          <a:p>
            <a:r>
              <a:rPr lang="en-US" dirty="0"/>
              <a:t>Ineligible Loss Conditions:</a:t>
            </a:r>
          </a:p>
          <a:p>
            <a:r>
              <a:rPr lang="en-US" b="0" dirty="0"/>
              <a:t>Losses due to managerial decisions or losses of species normally incurred in the production cycle, failure of power supply, collapse or failure of equipment and losses due to natural mortality. </a:t>
            </a:r>
          </a:p>
        </p:txBody>
      </p:sp>
    </p:spTree>
    <p:extLst>
      <p:ext uri="{BB962C8B-B14F-4D97-AF65-F5344CB8AC3E}">
        <p14:creationId xmlns:p14="http://schemas.microsoft.com/office/powerpoint/2010/main" val="3419664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1266" name="Title 5">
            <a:extLst>
              <a:ext uri="{FF2B5EF4-FFF2-40B4-BE49-F238E27FC236}">
                <a16:creationId xmlns:a16="http://schemas.microsoft.com/office/drawing/2014/main" id="{EE068F09-C203-4F14-8E0F-9CFD99A23FBB}"/>
              </a:ext>
            </a:extLst>
          </p:cNvPr>
          <p:cNvSpPr>
            <a:spLocks noGrp="1" noChangeArrowheads="1"/>
          </p:cNvSpPr>
          <p:nvPr>
            <p:ph type="title"/>
          </p:nvPr>
        </p:nvSpPr>
        <p:spPr>
          <a:xfrm>
            <a:off x="628650" y="1129348"/>
            <a:ext cx="7104063" cy="698500"/>
          </a:xfrm>
        </p:spPr>
        <p:txBody>
          <a:bodyPr/>
          <a:lstStyle/>
          <a:p>
            <a:pPr eaLnBrk="1" hangingPunct="1"/>
            <a:r>
              <a:rPr lang="en-US" altLang="en-US" sz="3600" b="1" dirty="0"/>
              <a:t>Farm-Raised Fish Assistance</a:t>
            </a:r>
          </a:p>
        </p:txBody>
      </p:sp>
      <p:sp>
        <p:nvSpPr>
          <p:cNvPr id="11267" name="Content Placeholder 6">
            <a:extLst>
              <a:ext uri="{FF2B5EF4-FFF2-40B4-BE49-F238E27FC236}">
                <a16:creationId xmlns:a16="http://schemas.microsoft.com/office/drawing/2014/main" id="{D30E7E25-4274-4392-8A21-32ED6410CD9F}"/>
              </a:ext>
            </a:extLst>
          </p:cNvPr>
          <p:cNvSpPr>
            <a:spLocks noGrp="1" noChangeArrowheads="1"/>
          </p:cNvSpPr>
          <p:nvPr>
            <p:ph idx="1"/>
          </p:nvPr>
        </p:nvSpPr>
        <p:spPr>
          <a:xfrm>
            <a:off x="628649" y="2031365"/>
            <a:ext cx="7104063" cy="4351338"/>
          </a:xfrm>
        </p:spPr>
        <p:txBody>
          <a:bodyPr/>
          <a:lstStyle/>
          <a:p>
            <a:pPr marL="120650">
              <a:lnSpc>
                <a:spcPct val="80000"/>
              </a:lnSpc>
              <a:spcBef>
                <a:spcPts val="0"/>
              </a:spcBef>
              <a:spcAft>
                <a:spcPts val="1200"/>
              </a:spcAft>
            </a:pPr>
            <a:r>
              <a:rPr lang="en-US" sz="2400" dirty="0"/>
              <a:t>Required Documentation</a:t>
            </a:r>
          </a:p>
          <a:p>
            <a:pPr marL="120650">
              <a:lnSpc>
                <a:spcPct val="80000"/>
              </a:lnSpc>
              <a:spcBef>
                <a:spcPts val="0"/>
              </a:spcBef>
              <a:spcAft>
                <a:spcPts val="1200"/>
              </a:spcAft>
            </a:pPr>
            <a:r>
              <a:rPr lang="en-US" sz="2400" b="0" dirty="0"/>
              <a:t>Eligible farm-raised fish producers </a:t>
            </a:r>
            <a:r>
              <a:rPr lang="en-US" sz="2400" dirty="0"/>
              <a:t>must </a:t>
            </a:r>
            <a:r>
              <a:rPr lang="en-US" sz="2400" b="0" dirty="0"/>
              <a:t>provide:</a:t>
            </a:r>
            <a:br>
              <a:rPr lang="en-US" sz="2400" b="0" dirty="0"/>
            </a:br>
            <a:endParaRPr lang="en-US" sz="2400" b="0" dirty="0"/>
          </a:p>
          <a:p>
            <a:pPr marL="463550" indent="-342900">
              <a:lnSpc>
                <a:spcPct val="80000"/>
              </a:lnSpc>
              <a:spcBef>
                <a:spcPts val="0"/>
              </a:spcBef>
              <a:spcAft>
                <a:spcPts val="1200"/>
              </a:spcAft>
              <a:buFont typeface="Arial" panose="020B0604020202020204" pitchFamily="34" charset="0"/>
              <a:buChar char="•"/>
            </a:pPr>
            <a:r>
              <a:rPr lang="en-US" sz="2400" b="0" dirty="0"/>
              <a:t>acreage report (surface acres of water) FSA-578- deadline 9/30</a:t>
            </a:r>
            <a:br>
              <a:rPr lang="en-US" sz="2400" b="0" dirty="0"/>
            </a:br>
            <a:endParaRPr lang="en-US" sz="2400" b="0" dirty="0"/>
          </a:p>
          <a:p>
            <a:pPr marL="463550" indent="-342900">
              <a:lnSpc>
                <a:spcPct val="80000"/>
              </a:lnSpc>
              <a:spcBef>
                <a:spcPts val="0"/>
              </a:spcBef>
              <a:spcAft>
                <a:spcPts val="1200"/>
              </a:spcAft>
              <a:buFont typeface="Arial" panose="020B0604020202020204" pitchFamily="34" charset="0"/>
              <a:buChar char="•"/>
            </a:pPr>
            <a:r>
              <a:rPr lang="en-US" sz="2400" b="0" dirty="0"/>
              <a:t>verifiable or reliable documentation of:</a:t>
            </a:r>
          </a:p>
          <a:p>
            <a:pPr marL="1028700" lvl="1" indent="-342900"/>
            <a:r>
              <a:rPr lang="en-US" sz="2000" b="0" dirty="0"/>
              <a:t>farm-raised fish death losses due to an eligible loss condition.</a:t>
            </a:r>
          </a:p>
          <a:p>
            <a:pPr marL="1028700" lvl="1" indent="-342900"/>
            <a:r>
              <a:rPr lang="en-US" sz="2000" b="0" dirty="0"/>
              <a:t>inventory on the beginning and ending date of the eligible loss condition.</a:t>
            </a:r>
          </a:p>
          <a:p>
            <a:pPr marL="1028700" lvl="1" indent="-342900"/>
            <a:r>
              <a:rPr lang="en-US" sz="2000" b="0" dirty="0"/>
              <a:t>The a</a:t>
            </a:r>
            <a:r>
              <a:rPr lang="en-US" sz="2000" dirty="0"/>
              <a:t>quacultural facility or environment is eligible</a:t>
            </a:r>
            <a:endParaRPr lang="en-US" sz="1600" b="0" dirty="0"/>
          </a:p>
        </p:txBody>
      </p:sp>
    </p:spTree>
    <p:extLst>
      <p:ext uri="{BB962C8B-B14F-4D97-AF65-F5344CB8AC3E}">
        <p14:creationId xmlns:p14="http://schemas.microsoft.com/office/powerpoint/2010/main" val="384825916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a-ppt-template.pot [Compatibility Mode]" id="{7A87407A-F044-497B-9585-DD6A32B1E9E6}" vid="{6653CAB2-3E40-4644-AD49-89E22922AC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D0942DB8719C4A8CA71C9FB577E975" ma:contentTypeVersion="10" ma:contentTypeDescription="Create a new document." ma:contentTypeScope="" ma:versionID="85804607cf49cdf949cd32399fd27a76">
  <xsd:schema xmlns:xsd="http://www.w3.org/2001/XMLSchema" xmlns:xs="http://www.w3.org/2001/XMLSchema" xmlns:p="http://schemas.microsoft.com/office/2006/metadata/properties" xmlns:ns2="dbb0574d-bf51-4236-8f08-e5e2c44ba9e2" targetNamespace="http://schemas.microsoft.com/office/2006/metadata/properties" ma:root="true" ma:fieldsID="59f2740597821d65e9aff792bcb4c1c1" ns2:_="">
    <xsd:import namespace="dbb0574d-bf51-4236-8f08-e5e2c44ba9e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Resourc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b0574d-bf51-4236-8f08-e5e2c44ba9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Resource" ma:index="17" ma:displayName="Resource" ma:description="What are you sharing?" ma:format="Dropdown" ma:internalName="Resource">
      <xsd:simpleType>
        <xsd:restriction base="dms:Choice">
          <xsd:enumeration value="Presentation"/>
          <xsd:enumeration value="Internal field resource"/>
          <xsd:enumeration value="Other external resource"/>
          <xsd:enumeration value="SOC resourc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source xmlns="dbb0574d-bf51-4236-8f08-e5e2c44ba9e2">Presentation</Resour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BBA781-21B7-4F4B-852F-E5CC1F3EFB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b0574d-bf51-4236-8f08-e5e2c44ba9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407E5A-F922-4307-8698-8F2AC33B133A}">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dbb0574d-bf51-4236-8f08-e5e2c44ba9e2"/>
    <ds:schemaRef ds:uri="http://www.w3.org/XML/1998/namespace"/>
    <ds:schemaRef ds:uri="http://purl.org/dc/terms/"/>
  </ds:schemaRefs>
</ds:datastoreItem>
</file>

<file path=customXml/itemProps3.xml><?xml version="1.0" encoding="utf-8"?>
<ds:datastoreItem xmlns:ds="http://schemas.openxmlformats.org/officeDocument/2006/customXml" ds:itemID="{F934732B-0B0D-410B-A0A3-E78A39743C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1253</TotalTime>
  <Words>1324</Words>
  <Application>Microsoft Office PowerPoint</Application>
  <PresentationFormat>On-screen Show (4:3)</PresentationFormat>
  <Paragraphs>93</Paragraphs>
  <Slides>19</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Emergency Assistance for Livestock, Honeybees and Farm-Raised Fish Program</vt:lpstr>
      <vt:lpstr>Emergency Assistance for Livestock, Honeybees and Farm-Raised Fish Program</vt:lpstr>
      <vt:lpstr>Farm-Raised Fish Assistance</vt:lpstr>
      <vt:lpstr>Farm- Raised Fish Assistance</vt:lpstr>
      <vt:lpstr>Farm-Raised Fish Assistance</vt:lpstr>
      <vt:lpstr>Farm-Raised Fish Assistance</vt:lpstr>
      <vt:lpstr>Farm-Raised Fish Assistance</vt:lpstr>
      <vt:lpstr>Farm- Raised Fish Assistance</vt:lpstr>
      <vt:lpstr>Farm-Raised Fish Assistance</vt:lpstr>
      <vt:lpstr>Farm-Raised Fish Assistance</vt:lpstr>
      <vt:lpstr>Farm-Raised Fish Assistance</vt:lpstr>
      <vt:lpstr>Farm-Raised Fish Assistance</vt:lpstr>
      <vt:lpstr>Producer Records </vt:lpstr>
      <vt:lpstr>ELAP Payment Calculation </vt:lpstr>
      <vt:lpstr>Payment Calculation Example</vt:lpstr>
      <vt:lpstr>SDA National Payment Factor</vt:lpstr>
      <vt:lpstr>General Provisions </vt:lpstr>
      <vt:lpstr>How to Apply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Livestock Indemnity Program</dc:title>
  <dc:creator>Coleman, Joshua - FSA, College Station, TX</dc:creator>
  <cp:lastModifiedBy>Boyd, Heather - FSA, Gainesville, FL</cp:lastModifiedBy>
  <cp:revision>26</cp:revision>
  <dcterms:created xsi:type="dcterms:W3CDTF">2021-02-24T00:59:42Z</dcterms:created>
  <dcterms:modified xsi:type="dcterms:W3CDTF">2022-10-20T18:24:23Z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0x01010017D0942DB8719C4A8CA71C9FB577E975</vt:lpwstr>
  </property>
</Properties>
</file>